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media2.mp4" ContentType="video/unknown"/>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media3.mp4" ContentType="video/unknown"/>
  <Override PartName="/ppt/media/media4.mp4" ContentType="video/unknown"/>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91214"/>
        </a:fontRef>
        <a:srgbClr val="091214"/>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AD5E6"/>
          </a:solidFill>
        </a:fill>
      </a:tcStyle>
    </a:wholeTbl>
    <a:band2H>
      <a:tcTxStyle b="def" i="def"/>
      <a:tcStyle>
        <a:tcBdr/>
        <a:fill>
          <a:solidFill>
            <a:srgbClr val="E6EBF3"/>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1"/>
          </a:solidFill>
        </a:fill>
      </a:tcStyle>
    </a:firstRow>
  </a:tblStyle>
  <a:tblStyle styleId="{C7B018BB-80A7-4F77-B60F-C8B233D01FF8}" styleName="">
    <a:tblBg/>
    <a:wholeTbl>
      <a:tcTxStyle b="off" i="off">
        <a:fontRef idx="major">
          <a:srgbClr val="091214"/>
        </a:fontRef>
        <a:srgbClr val="091214"/>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BE4CA"/>
          </a:solidFill>
        </a:fill>
      </a:tcStyle>
    </a:wholeTbl>
    <a:band2H>
      <a:tcTxStyle b="def" i="def"/>
      <a:tcStyle>
        <a:tcBdr/>
        <a:fill>
          <a:solidFill>
            <a:srgbClr val="E7F2E6"/>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3"/>
          </a:solidFill>
        </a:fill>
      </a:tcStyle>
    </a:firstRow>
  </a:tblStyle>
  <a:tblStyle styleId="{EEE7283C-3CF3-47DC-8721-378D4A62B228}" styleName="">
    <a:tblBg/>
    <a:wholeTbl>
      <a:tcTxStyle b="off" i="off">
        <a:fontRef idx="major">
          <a:srgbClr val="091214"/>
        </a:fontRef>
        <a:srgbClr val="091214"/>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ECCBD6"/>
          </a:solidFill>
        </a:fill>
      </a:tcStyle>
    </a:wholeTbl>
    <a:band2H>
      <a:tcTxStyle b="def" i="def"/>
      <a:tcStyle>
        <a:tcBdr/>
        <a:fill>
          <a:solidFill>
            <a:srgbClr val="F6E7EC"/>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chemeClr val="accent6"/>
          </a:solidFill>
        </a:fill>
      </a:tcStyle>
    </a:firstRow>
  </a:tblStyle>
  <a:tblStyle styleId="{CF821DB8-F4EB-4A41-A1BA-3FCAFE7338EE}" styleName="">
    <a:tblBg/>
    <a:wholeTbl>
      <a:tcTxStyle b="off" i="off">
        <a:fontRef idx="major">
          <a:srgbClr val="091214"/>
        </a:fontRef>
        <a:srgbClr val="09121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7"/>
          </a:solidFill>
        </a:fill>
      </a:tcStyle>
    </a:wholeTbl>
    <a:band2H>
      <a:tcTxStyle b="def" i="def"/>
      <a:tcStyle>
        <a:tcBdr/>
        <a:fill>
          <a:solidFill>
            <a:srgbClr val="FF0000"/>
          </a:solidFill>
        </a:fill>
      </a:tcStyle>
    </a:band2H>
    <a:firstCol>
      <a:tcTxStyle b="on" i="off">
        <a:fontRef idx="major">
          <a:srgbClr val="FF0000"/>
        </a:fontRef>
        <a:srgbClr val="FF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91214"/>
        </a:fontRef>
        <a:srgbClr val="091214"/>
      </a:tcTxStyle>
      <a:tcStyle>
        <a:tcBdr>
          <a:left>
            <a:ln w="12700" cap="flat">
              <a:noFill/>
              <a:miter lim="400000"/>
            </a:ln>
          </a:left>
          <a:right>
            <a:ln w="12700" cap="flat">
              <a:noFill/>
              <a:miter lim="400000"/>
            </a:ln>
          </a:right>
          <a:top>
            <a:ln w="50800" cap="flat">
              <a:solidFill>
                <a:srgbClr val="091214"/>
              </a:solidFill>
              <a:prstDash val="solid"/>
              <a:round/>
            </a:ln>
          </a:top>
          <a:bottom>
            <a:ln w="25400" cap="flat">
              <a:solidFill>
                <a:srgbClr val="091214"/>
              </a:solidFill>
              <a:prstDash val="solid"/>
              <a:round/>
            </a:ln>
          </a:bottom>
          <a:insideH>
            <a:ln w="12700" cap="flat">
              <a:noFill/>
              <a:miter lim="400000"/>
            </a:ln>
          </a:insideH>
          <a:insideV>
            <a:ln w="12700" cap="flat">
              <a:noFill/>
              <a:miter lim="400000"/>
            </a:ln>
          </a:insideV>
        </a:tcBdr>
        <a:fill>
          <a:solidFill>
            <a:srgbClr val="FF0000"/>
          </a:solidFill>
        </a:fill>
      </a:tcStyle>
    </a:lastRow>
    <a:firstRow>
      <a:tcTxStyle b="on" i="off">
        <a:fontRef idx="major">
          <a:srgbClr val="FF0000"/>
        </a:fontRef>
        <a:srgbClr val="FF0000"/>
      </a:tcTxStyle>
      <a:tcStyle>
        <a:tcBdr>
          <a:left>
            <a:ln w="12700" cap="flat">
              <a:noFill/>
              <a:miter lim="400000"/>
            </a:ln>
          </a:left>
          <a:right>
            <a:ln w="12700" cap="flat">
              <a:noFill/>
              <a:miter lim="400000"/>
            </a:ln>
          </a:right>
          <a:top>
            <a:ln w="25400" cap="flat">
              <a:solidFill>
                <a:srgbClr val="091214"/>
              </a:solidFill>
              <a:prstDash val="solid"/>
              <a:round/>
            </a:ln>
          </a:top>
          <a:bottom>
            <a:ln w="25400" cap="flat">
              <a:solidFill>
                <a:srgbClr val="09121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91214"/>
        </a:fontRef>
        <a:srgbClr val="091214"/>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CACACA"/>
          </a:solidFill>
        </a:fill>
      </a:tcStyle>
    </a:wholeTbl>
    <a:band2H>
      <a:tcTxStyle b="def" i="def"/>
      <a:tcStyle>
        <a:tcBdr/>
        <a:fill>
          <a:solidFill>
            <a:srgbClr val="E6E6E7"/>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091214"/>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381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091214"/>
          </a:solid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381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091214"/>
          </a:solidFill>
        </a:fill>
      </a:tcStyle>
    </a:firstRow>
  </a:tblStyle>
  <a:tblStyle styleId="{2708684C-4D16-4618-839F-0558EEFCDFE6}" styleName="">
    <a:tblBg/>
    <a:wholeTbl>
      <a:tcTxStyle b="off"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0000">
              <a:alpha val="20000"/>
            </a:srgbClr>
          </a:solidFill>
        </a:fill>
      </a:tcStyle>
    </a:wholeTbl>
    <a:band2H>
      <a:tcTxStyle b="def" i="def"/>
      <a:tcStyle>
        <a:tcBdr/>
        <a:fill>
          <a:solidFill>
            <a:srgbClr val="FFFFFF"/>
          </a:solidFill>
        </a:fill>
      </a:tcStyle>
    </a:band2H>
    <a:firstCol>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solidFill>
            <a:srgbClr val="FF0000">
              <a:alpha val="20000"/>
            </a:srgbClr>
          </a:solidFill>
        </a:fill>
      </a:tcStyle>
    </a:firstCol>
    <a:la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50800" cap="flat">
              <a:solidFill>
                <a:srgbClr val="FF0000"/>
              </a:solidFill>
              <a:prstDash val="solid"/>
              <a:round/>
            </a:ln>
          </a:top>
          <a:bottom>
            <a:ln w="127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noFill/>
        </a:fill>
      </a:tcStyle>
    </a:lastRow>
    <a:firstRow>
      <a:tcTxStyle b="on" i="off">
        <a:fontRef idx="major">
          <a:srgbClr val="FF0000"/>
        </a:fontRef>
        <a:srgbClr val="FF0000"/>
      </a:tcTxStyle>
      <a:tcStyle>
        <a:tcBdr>
          <a:left>
            <a:ln w="12700" cap="flat">
              <a:solidFill>
                <a:srgbClr val="FF0000"/>
              </a:solidFill>
              <a:prstDash val="solid"/>
              <a:round/>
            </a:ln>
          </a:left>
          <a:right>
            <a:ln w="12700" cap="flat">
              <a:solidFill>
                <a:srgbClr val="FF0000"/>
              </a:solidFill>
              <a:prstDash val="solid"/>
              <a:round/>
            </a:ln>
          </a:right>
          <a:top>
            <a:ln w="12700" cap="flat">
              <a:solidFill>
                <a:srgbClr val="FF0000"/>
              </a:solidFill>
              <a:prstDash val="solid"/>
              <a:round/>
            </a:ln>
          </a:top>
          <a:bottom>
            <a:ln w="25400" cap="flat">
              <a:solidFill>
                <a:srgbClr val="FF0000"/>
              </a:solidFill>
              <a:prstDash val="solid"/>
              <a:round/>
            </a:ln>
          </a:bottom>
          <a:insideH>
            <a:ln w="12700" cap="flat">
              <a:solidFill>
                <a:srgbClr val="FF0000"/>
              </a:solidFill>
              <a:prstDash val="solid"/>
              <a:round/>
            </a:ln>
          </a:insideH>
          <a:insideV>
            <a:ln w="12700" cap="flat">
              <a:solidFill>
                <a:srgbClr val="FF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4" name="Shape 144"/>
          <p:cNvSpPr/>
          <p:nvPr>
            <p:ph type="sldImg"/>
          </p:nvPr>
        </p:nvSpPr>
        <p:spPr>
          <a:xfrm>
            <a:off x="1143000" y="685800"/>
            <a:ext cx="4572000" cy="3429000"/>
          </a:xfrm>
          <a:prstGeom prst="rect">
            <a:avLst/>
          </a:prstGeom>
        </p:spPr>
        <p:txBody>
          <a:bodyPr/>
          <a:lstStyle/>
          <a:p>
            <a:pPr/>
          </a:p>
        </p:txBody>
      </p:sp>
      <p:sp>
        <p:nvSpPr>
          <p:cNvPr id="145" name="Shape 14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Ende des 3. Semester, Abschluss essen — aber wo?</a:t>
            </a:r>
          </a:p>
          <a:p>
            <a:pPr/>
            <a:r>
              <a:t>Aus dieser Frage entstand die Idee zu diesem Projekt. </a:t>
            </a:r>
          </a:p>
          <a:p>
            <a:pPr/>
            <a:r>
              <a:t>Sicher, dass noch andere Linzer vor der Frage stehen wo &amp; was sie essen.</a:t>
            </a:r>
          </a:p>
          <a:p>
            <a:pPr/>
          </a:p>
          <a:p>
            <a:pPr/>
            <a:r>
              <a:t>Die Ursprungs Idee war, eine Plattform zu schaffen, bei der mich sich leicht entscheiden konnte wo man essen würde. </a:t>
            </a:r>
          </a:p>
          <a:p>
            <a:pPr/>
            <a:r>
              <a:t>Auswahlkategorien was das Lokal bietet waren schon zu beginn wichtig.</a:t>
            </a:r>
          </a:p>
          <a:p>
            <a:pPr/>
            <a:r>
              <a:t>Über die Zeit hat sich das Konzept verändert und neue Ideen kamen dazu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allg. Infos, Hauptkategorien, Auswahlkriterien, Öffnungszeiten, ranking</a:t>
            </a:r>
          </a:p>
          <a:p>
            <a:pPr/>
          </a:p>
          <a:p>
            <a:pPr/>
            <a:r>
              <a:t>Ranking: Wie Mehrfachbewertung verhindern, login -&gt; hätte user Mehraufwand = keine Bewertungen, dagegen weil: nicht gewährleisten konnten, dass: Mehrfachbewertung, richtige Aussagen, überhaupt im RR gegessen haben</a:t>
            </a:r>
          </a:p>
          <a:p>
            <a:pPr/>
          </a:p>
          <a:p>
            <a:pPr/>
            <a:r>
              <a:t>Suche: Ergebnisse nach Relevanz - MySQL -&gt; Volltextsuche mit Algolia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Vorteile: Schnelligkeit (Bis 200 mal schneller als Elasticsearch), </a:t>
            </a:r>
          </a:p>
          <a:p>
            <a:pPr/>
            <a:r>
              <a:t>für viele verschieden Sprachen API’s (php, ruby, js, java, photon, swift, android …),</a:t>
            </a:r>
          </a:p>
          <a:p>
            <a:pPr/>
            <a:r>
              <a:t> -&gt; code snippets für das Einbinden und Templates, </a:t>
            </a:r>
          </a:p>
          <a:p>
            <a:pPr/>
            <a:r>
              <a:t>liefert Ergebnisse in Echtzeit,</a:t>
            </a:r>
          </a:p>
          <a:p>
            <a:pPr/>
            <a:r>
              <a:t>bietet auch Infinite Scroll, Geo-Search, Offline Mode usw.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Funktioniert: Daten werden direkt auf dem Algolia Server gespeichert (JSON), </a:t>
            </a:r>
          </a:p>
          <a:p>
            <a:pPr/>
            <a:r>
              <a:t>konfiguriert man die suche im dashboard von algolia </a:t>
            </a:r>
          </a:p>
          <a:p>
            <a:pPr/>
            <a:r>
              <a:t>(Auswahl der Suchkriterien, Verhalten bei noResult, Synonyme,  </a:t>
            </a:r>
            <a:r>
              <a:rPr b="1"/>
              <a:t>sehr mächtig</a:t>
            </a:r>
            <a:r>
              <a:t>), </a:t>
            </a:r>
          </a:p>
          <a:p>
            <a:pPr/>
            <a:r>
              <a:t>bindet man die search auf der eigenen Webseite ein, </a:t>
            </a:r>
          </a:p>
          <a:p>
            <a:pPr/>
            <a:r>
              <a:t>bietet auch noch Analysen um die eigenen Dienst zu verbessern</a:t>
            </a:r>
          </a:p>
          <a:p>
            <a:pPr/>
          </a:p>
          <a:p>
            <a:pPr/>
            <a:r>
              <a:t>Instant search - Ergebnisse in Echtzeit, button oder Buchstabe, typo toleranz, flexible ranking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Beim entwickeln kamen wir zu dem Entschluss, dass nur die IconSearch nicht reicht, </a:t>
            </a:r>
          </a:p>
          <a:p>
            <a:pPr/>
            <a:r>
              <a:t>Kommt oft vor, dass man genau ein restaurant sucht, und auf einem blick sehen will, ob es dort wlan, einen Gastgarten und Mittagsmenüs gibt und dazu noch die Adresse und die Öffnungszeiten.</a:t>
            </a:r>
            <a:br/>
            <a:r>
              <a:t>Denn wenn man genau diese Information von einem speziellen restaurant sucht, würden man bei der iconSearch nicht glücklich werden.</a:t>
            </a:r>
          </a:p>
          <a:p>
            <a:pPr/>
          </a:p>
          <a:p>
            <a:pPr/>
            <a:r>
              <a:t>Schauen wir es und kurz an.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Direkter Link von der Startseite</a:t>
            </a:r>
          </a:p>
          <a:p>
            <a:pPr/>
          </a:p>
          <a:p>
            <a:pPr/>
            <a:r>
              <a:t>Zeigt an welche Kategorien zutreffen, ob es ein cafe, restaurant oder bar ist, </a:t>
            </a:r>
          </a:p>
          <a:p>
            <a:pPr/>
            <a:r>
              <a:t>manchmal treffen auch mehrere Kategorien zu</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rgbClr val="0A0F10"/>
        </a:solidFill>
      </p:bgPr>
    </p:bg>
    <p:spTree>
      <p:nvGrpSpPr>
        <p:cNvPr id="1" name=""/>
        <p:cNvGrpSpPr/>
        <p:nvPr/>
      </p:nvGrpSpPr>
      <p:grpSpPr>
        <a:xfrm>
          <a:off x="0" y="0"/>
          <a:ext cx="0" cy="0"/>
          <a:chOff x="0" y="0"/>
          <a:chExt cx="0" cy="0"/>
        </a:xfrm>
      </p:grpSpPr>
      <p:sp>
        <p:nvSpPr>
          <p:cNvPr id="11" name="Title Text"/>
          <p:cNvSpPr txBox="1"/>
          <p:nvPr>
            <p:ph type="title"/>
          </p:nvPr>
        </p:nvSpPr>
        <p:spPr>
          <a:xfrm>
            <a:off x="4833937" y="2303858"/>
            <a:ext cx="14716127" cy="4643440"/>
          </a:xfrm>
          <a:prstGeom prst="rect">
            <a:avLst/>
          </a:prstGeom>
        </p:spPr>
        <p:txBody>
          <a:bodyPr anchor="b"/>
          <a:lstStyle/>
          <a:p>
            <a:pPr/>
            <a:r>
              <a:t>Title Text</a:t>
            </a:r>
          </a:p>
        </p:txBody>
      </p:sp>
      <p:sp>
        <p:nvSpPr>
          <p:cNvPr id="12" name="Body Level One…"/>
          <p:cNvSpPr txBox="1"/>
          <p:nvPr>
            <p:ph type="body" sz="quarter" idx="1"/>
          </p:nvPr>
        </p:nvSpPr>
        <p:spPr>
          <a:xfrm>
            <a:off x="4833937" y="7072310"/>
            <a:ext cx="14716127" cy="1589487"/>
          </a:xfrm>
          <a:prstGeom prst="rect">
            <a:avLst/>
          </a:prstGeom>
        </p:spPr>
        <p:txBody>
          <a:bodyPr anchor="t"/>
          <a:lstStyle>
            <a:lvl1pPr marL="0" indent="0" algn="ctr">
              <a:spcBef>
                <a:spcPts val="0"/>
              </a:spcBef>
              <a:buSzTx/>
              <a:buNone/>
              <a:defRPr sz="5200">
                <a:latin typeface="+mj-lt"/>
                <a:ea typeface="+mj-ea"/>
                <a:cs typeface="+mj-cs"/>
                <a:sym typeface="Helvetica Neue"/>
              </a:defRPr>
            </a:lvl1pPr>
            <a:lvl2pPr marL="0" indent="0" algn="ctr">
              <a:spcBef>
                <a:spcPts val="0"/>
              </a:spcBef>
              <a:buSzTx/>
              <a:buNone/>
              <a:defRPr sz="5200">
                <a:latin typeface="+mj-lt"/>
                <a:ea typeface="+mj-ea"/>
                <a:cs typeface="+mj-cs"/>
                <a:sym typeface="Helvetica Neue"/>
              </a:defRPr>
            </a:lvl2pPr>
            <a:lvl3pPr marL="0" indent="0" algn="ctr">
              <a:spcBef>
                <a:spcPts val="0"/>
              </a:spcBef>
              <a:buSzTx/>
              <a:buNone/>
              <a:defRPr sz="5200">
                <a:latin typeface="+mj-lt"/>
                <a:ea typeface="+mj-ea"/>
                <a:cs typeface="+mj-cs"/>
                <a:sym typeface="Helvetica Neue"/>
              </a:defRPr>
            </a:lvl3pPr>
            <a:lvl4pPr marL="0" indent="0" algn="ctr">
              <a:spcBef>
                <a:spcPts val="0"/>
              </a:spcBef>
              <a:buSzTx/>
              <a:buNone/>
              <a:defRPr sz="5200">
                <a:latin typeface="+mj-lt"/>
                <a:ea typeface="+mj-ea"/>
                <a:cs typeface="+mj-cs"/>
                <a:sym typeface="Helvetica Neue"/>
              </a:defRPr>
            </a:lvl4pPr>
            <a:lvl5pPr marL="0" indent="0" algn="ctr">
              <a:spcBef>
                <a:spcPts val="0"/>
              </a:spcBef>
              <a:buSzTx/>
              <a:buNone/>
              <a:defRPr sz="52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000000"/>
        </a:solidFill>
      </p:bgPr>
    </p:bg>
    <p:spTree>
      <p:nvGrpSpPr>
        <p:cNvPr id="1" name=""/>
        <p:cNvGrpSpPr/>
        <p:nvPr/>
      </p:nvGrpSpPr>
      <p:grpSpPr>
        <a:xfrm>
          <a:off x="0" y="0"/>
          <a:ext cx="0" cy="0"/>
          <a:chOff x="0" y="0"/>
          <a:chExt cx="0" cy="0"/>
        </a:xfrm>
      </p:grpSpPr>
      <p:sp>
        <p:nvSpPr>
          <p:cNvPr id="93" name="Image"/>
          <p:cNvSpPr/>
          <p:nvPr>
            <p:ph type="pic" sz="quarter" idx="13"/>
          </p:nvPr>
        </p:nvSpPr>
        <p:spPr>
          <a:xfrm>
            <a:off x="12495609" y="3643312"/>
            <a:ext cx="7500940" cy="8840394"/>
          </a:xfrm>
          <a:prstGeom prst="rect">
            <a:avLst/>
          </a:prstGeom>
        </p:spPr>
        <p:txBody>
          <a:bodyPr lIns="91439" tIns="45719" rIns="91439" bIns="45719" anchor="t">
            <a:noAutofit/>
          </a:bodyPr>
          <a:lstStyle/>
          <a:p>
            <a:pPr/>
          </a:p>
        </p:txBody>
      </p:sp>
      <p:sp>
        <p:nvSpPr>
          <p:cNvPr id="94" name="Title Text"/>
          <p:cNvSpPr txBox="1"/>
          <p:nvPr>
            <p:ph type="title"/>
          </p:nvPr>
        </p:nvSpPr>
        <p:spPr>
          <a:xfrm>
            <a:off x="4387453" y="357185"/>
            <a:ext cx="15609094" cy="3036098"/>
          </a:xfrm>
          <a:prstGeom prst="rect">
            <a:avLst/>
          </a:prstGeom>
        </p:spPr>
        <p:txBody>
          <a:bodyPr/>
          <a:lstStyle>
            <a:lvl1pPr>
              <a:defRPr>
                <a:latin typeface="Helvetica Neue Medium"/>
                <a:ea typeface="Helvetica Neue Medium"/>
                <a:cs typeface="Helvetica Neue Medium"/>
                <a:sym typeface="Helvetica Neue Medium"/>
              </a:defRPr>
            </a:lvl1pPr>
          </a:lstStyle>
          <a:p>
            <a:pPr/>
            <a:r>
              <a:t>Title Text</a:t>
            </a:r>
          </a:p>
        </p:txBody>
      </p:sp>
      <p:sp>
        <p:nvSpPr>
          <p:cNvPr id="95" name="Body Level One…"/>
          <p:cNvSpPr txBox="1"/>
          <p:nvPr>
            <p:ph type="body" sz="quarter" idx="1"/>
          </p:nvPr>
        </p:nvSpPr>
        <p:spPr>
          <a:xfrm>
            <a:off x="4387453" y="3643312"/>
            <a:ext cx="7500940" cy="8840394"/>
          </a:xfrm>
          <a:prstGeom prst="rect">
            <a:avLst/>
          </a:prstGeom>
        </p:spPr>
        <p:txBody>
          <a:bodyPr/>
          <a:lstStyle>
            <a:lvl1pPr marL="465363" indent="-465363">
              <a:spcBef>
                <a:spcPts val="4500"/>
              </a:spcBef>
              <a:defRPr sz="3800">
                <a:latin typeface="+mj-lt"/>
                <a:ea typeface="+mj-ea"/>
                <a:cs typeface="+mj-cs"/>
                <a:sym typeface="Helvetica Neue"/>
              </a:defRPr>
            </a:lvl1pPr>
            <a:lvl2pPr marL="808263" indent="-465363">
              <a:spcBef>
                <a:spcPts val="4500"/>
              </a:spcBef>
              <a:defRPr sz="3800">
                <a:latin typeface="+mj-lt"/>
                <a:ea typeface="+mj-ea"/>
                <a:cs typeface="+mj-cs"/>
                <a:sym typeface="Helvetica Neue"/>
              </a:defRPr>
            </a:lvl2pPr>
            <a:lvl3pPr marL="1151164" indent="-465363">
              <a:spcBef>
                <a:spcPts val="4500"/>
              </a:spcBef>
              <a:defRPr sz="3800">
                <a:latin typeface="+mj-lt"/>
                <a:ea typeface="+mj-ea"/>
                <a:cs typeface="+mj-cs"/>
                <a:sym typeface="Helvetica Neue"/>
              </a:defRPr>
            </a:lvl3pPr>
            <a:lvl4pPr marL="1494064" indent="-465364">
              <a:spcBef>
                <a:spcPts val="4500"/>
              </a:spcBef>
              <a:defRPr sz="3800">
                <a:latin typeface="+mj-lt"/>
                <a:ea typeface="+mj-ea"/>
                <a:cs typeface="+mj-cs"/>
                <a:sym typeface="Helvetica Neue"/>
              </a:defRPr>
            </a:lvl4pPr>
            <a:lvl5pPr marL="1836964" indent="-465364">
              <a:spcBef>
                <a:spcPts val="4500"/>
              </a:spcBef>
              <a:defRPr sz="38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000000"/>
        </a:solidFill>
      </p:bgPr>
    </p:bg>
    <p:spTree>
      <p:nvGrpSpPr>
        <p:cNvPr id="1" name=""/>
        <p:cNvGrpSpPr/>
        <p:nvPr/>
      </p:nvGrpSpPr>
      <p:grpSpPr>
        <a:xfrm>
          <a:off x="0" y="0"/>
          <a:ext cx="0" cy="0"/>
          <a:chOff x="0" y="0"/>
          <a:chExt cx="0" cy="0"/>
        </a:xfrm>
      </p:grpSpPr>
      <p:sp>
        <p:nvSpPr>
          <p:cNvPr id="103" name="Body Level One…"/>
          <p:cNvSpPr txBox="1"/>
          <p:nvPr>
            <p:ph type="body" idx="1"/>
          </p:nvPr>
        </p:nvSpPr>
        <p:spPr>
          <a:xfrm>
            <a:off x="4387453" y="1785935"/>
            <a:ext cx="15609094" cy="10144129"/>
          </a:xfrm>
          <a:prstGeom prst="rect">
            <a:avLst/>
          </a:prstGeom>
        </p:spPr>
        <p:txBody>
          <a:bodyPr/>
          <a:lstStyle>
            <a:lvl1pPr>
              <a:defRPr>
                <a:latin typeface="+mj-lt"/>
                <a:ea typeface="+mj-ea"/>
                <a:cs typeface="+mj-cs"/>
                <a:sym typeface="Helvetica Neue"/>
              </a:defRPr>
            </a:lvl1pPr>
            <a:lvl2pPr>
              <a:defRPr>
                <a:latin typeface="+mj-lt"/>
                <a:ea typeface="+mj-ea"/>
                <a:cs typeface="+mj-cs"/>
                <a:sym typeface="Helvetica Neue"/>
              </a:defRPr>
            </a:lvl2pPr>
            <a:lvl3pPr>
              <a:defRPr>
                <a:latin typeface="+mj-lt"/>
                <a:ea typeface="+mj-ea"/>
                <a:cs typeface="+mj-cs"/>
                <a:sym typeface="Helvetica Neue"/>
              </a:defRPr>
            </a:lvl3pPr>
            <a:lvl4pPr>
              <a:defRPr>
                <a:latin typeface="+mj-lt"/>
                <a:ea typeface="+mj-ea"/>
                <a:cs typeface="+mj-cs"/>
                <a:sym typeface="Helvetica Neue"/>
              </a:defRPr>
            </a:lvl4pPr>
            <a:lvl5pPr>
              <a:defRPr>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solidFill>
          <a:srgbClr val="000000"/>
        </a:solidFill>
      </p:bgPr>
    </p:bg>
    <p:spTree>
      <p:nvGrpSpPr>
        <p:cNvPr id="1" name=""/>
        <p:cNvGrpSpPr/>
        <p:nvPr/>
      </p:nvGrpSpPr>
      <p:grpSpPr>
        <a:xfrm>
          <a:off x="0" y="0"/>
          <a:ext cx="0" cy="0"/>
          <a:chOff x="0" y="0"/>
          <a:chExt cx="0" cy="0"/>
        </a:xfrm>
      </p:grpSpPr>
      <p:sp>
        <p:nvSpPr>
          <p:cNvPr id="111" name="Image"/>
          <p:cNvSpPr/>
          <p:nvPr>
            <p:ph type="pic" sz="quarter" idx="13"/>
          </p:nvPr>
        </p:nvSpPr>
        <p:spPr>
          <a:xfrm>
            <a:off x="12513467" y="6983014"/>
            <a:ext cx="7500942" cy="5482831"/>
          </a:xfrm>
          <a:prstGeom prst="rect">
            <a:avLst/>
          </a:prstGeom>
        </p:spPr>
        <p:txBody>
          <a:bodyPr lIns="91439" tIns="45719" rIns="91439" bIns="45719" anchor="t">
            <a:noAutofit/>
          </a:bodyPr>
          <a:lstStyle/>
          <a:p>
            <a:pPr/>
          </a:p>
        </p:txBody>
      </p:sp>
      <p:sp>
        <p:nvSpPr>
          <p:cNvPr id="112" name="Image"/>
          <p:cNvSpPr/>
          <p:nvPr>
            <p:ph type="pic" sz="quarter" idx="14"/>
          </p:nvPr>
        </p:nvSpPr>
        <p:spPr>
          <a:xfrm>
            <a:off x="12513467" y="892967"/>
            <a:ext cx="7500942" cy="5482831"/>
          </a:xfrm>
          <a:prstGeom prst="rect">
            <a:avLst/>
          </a:prstGeom>
        </p:spPr>
        <p:txBody>
          <a:bodyPr lIns="91439" tIns="45719" rIns="91439" bIns="45719" anchor="t">
            <a:noAutofit/>
          </a:bodyPr>
          <a:lstStyle/>
          <a:p>
            <a:pPr/>
          </a:p>
        </p:txBody>
      </p:sp>
      <p:sp>
        <p:nvSpPr>
          <p:cNvPr id="113" name="Image"/>
          <p:cNvSpPr/>
          <p:nvPr>
            <p:ph type="pic" sz="half" idx="15"/>
          </p:nvPr>
        </p:nvSpPr>
        <p:spPr>
          <a:xfrm>
            <a:off x="4387453" y="892967"/>
            <a:ext cx="7500940" cy="11572878"/>
          </a:xfrm>
          <a:prstGeom prst="rect">
            <a:avLst/>
          </a:prstGeom>
        </p:spPr>
        <p:txBody>
          <a:bodyPr lIns="91439" tIns="45719" rIns="91439" bIns="45719" anchor="t">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0000"/>
        </a:solidFill>
      </p:bgPr>
    </p:bg>
    <p:spTree>
      <p:nvGrpSpPr>
        <p:cNvPr id="1" name=""/>
        <p:cNvGrpSpPr/>
        <p:nvPr/>
      </p:nvGrpSpPr>
      <p:grpSpPr>
        <a:xfrm>
          <a:off x="0" y="0"/>
          <a:ext cx="0" cy="0"/>
          <a:chOff x="0" y="0"/>
          <a:chExt cx="0" cy="0"/>
        </a:xfrm>
      </p:grpSpPr>
      <p:sp>
        <p:nvSpPr>
          <p:cNvPr id="121" name="Body Level One…"/>
          <p:cNvSpPr txBox="1"/>
          <p:nvPr>
            <p:ph type="body" sz="quarter" idx="1"/>
          </p:nvPr>
        </p:nvSpPr>
        <p:spPr>
          <a:xfrm>
            <a:off x="4833937" y="8947546"/>
            <a:ext cx="14716127" cy="647703"/>
          </a:xfrm>
          <a:prstGeom prst="rect">
            <a:avLst/>
          </a:prstGeom>
        </p:spPr>
        <p:txBody>
          <a:bodyPr anchor="t"/>
          <a:lstStyle>
            <a:lvl1pPr marL="0" indent="0" algn="ctr">
              <a:spcBef>
                <a:spcPts val="0"/>
              </a:spcBef>
              <a:buSzTx/>
              <a:buNone/>
              <a:defRPr i="1" sz="3200">
                <a:latin typeface="+mj-lt"/>
                <a:ea typeface="+mj-ea"/>
                <a:cs typeface="+mj-cs"/>
                <a:sym typeface="Helvetica Neue"/>
              </a:defRPr>
            </a:lvl1pPr>
            <a:lvl2pPr marL="888999" indent="-444498" algn="ctr">
              <a:spcBef>
                <a:spcPts val="0"/>
              </a:spcBef>
              <a:defRPr i="1" sz="3200">
                <a:latin typeface="+mj-lt"/>
                <a:ea typeface="+mj-ea"/>
                <a:cs typeface="+mj-cs"/>
                <a:sym typeface="Helvetica Neue"/>
              </a:defRPr>
            </a:lvl2pPr>
            <a:lvl3pPr marL="1333499" indent="-444499" algn="ctr">
              <a:spcBef>
                <a:spcPts val="0"/>
              </a:spcBef>
              <a:defRPr i="1" sz="3200">
                <a:latin typeface="+mj-lt"/>
                <a:ea typeface="+mj-ea"/>
                <a:cs typeface="+mj-cs"/>
                <a:sym typeface="Helvetica Neue"/>
              </a:defRPr>
            </a:lvl3pPr>
            <a:lvl4pPr marL="1777999" indent="-444499" algn="ctr">
              <a:spcBef>
                <a:spcPts val="0"/>
              </a:spcBef>
              <a:defRPr i="1" sz="3200">
                <a:latin typeface="+mj-lt"/>
                <a:ea typeface="+mj-ea"/>
                <a:cs typeface="+mj-cs"/>
                <a:sym typeface="Helvetica Neue"/>
              </a:defRPr>
            </a:lvl4pPr>
            <a:lvl5pPr marL="2222499" indent="-444499" algn="ctr">
              <a:spcBef>
                <a:spcPts val="0"/>
              </a:spcBef>
              <a:defRPr i="1" sz="32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22" name="“Type a quote here.”"/>
          <p:cNvSpPr txBox="1"/>
          <p:nvPr>
            <p:ph type="body" sz="quarter" idx="13"/>
          </p:nvPr>
        </p:nvSpPr>
        <p:spPr>
          <a:xfrm>
            <a:off x="4833937" y="6055914"/>
            <a:ext cx="14716129" cy="863603"/>
          </a:xfrm>
          <a:prstGeom prst="rect">
            <a:avLst/>
          </a:prstGeom>
        </p:spPr>
        <p:txBody>
          <a:bodyPr/>
          <a:lstStyle/>
          <a:p>
            <a:pP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0" name="Image"/>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copy">
    <p:bg>
      <p:bgPr>
        <a:solidFill>
          <a:srgbClr val="FFFFFF"/>
        </a:solidFill>
      </p:bgPr>
    </p:bg>
    <p:spTree>
      <p:nvGrpSpPr>
        <p:cNvPr id="1" name=""/>
        <p:cNvGrpSpPr/>
        <p:nvPr/>
      </p:nvGrpSpPr>
      <p:grpSpPr>
        <a:xfrm>
          <a:off x="0" y="0"/>
          <a:ext cx="0" cy="0"/>
          <a:chOff x="0" y="0"/>
          <a:chExt cx="0" cy="0"/>
        </a:xfrm>
      </p:grpSpPr>
      <p:sp>
        <p:nvSpPr>
          <p:cNvPr id="20" name="Title Text"/>
          <p:cNvSpPr txBox="1"/>
          <p:nvPr>
            <p:ph type="title"/>
          </p:nvPr>
        </p:nvSpPr>
        <p:spPr>
          <a:xfrm>
            <a:off x="4833937" y="2303858"/>
            <a:ext cx="14716127" cy="4643440"/>
          </a:xfrm>
          <a:prstGeom prst="rect">
            <a:avLst/>
          </a:prstGeom>
        </p:spPr>
        <p:txBody>
          <a:bodyPr anchor="b"/>
          <a:lstStyle>
            <a:lvl1pPr>
              <a:defRPr>
                <a:solidFill>
                  <a:srgbClr val="000000"/>
                </a:solidFill>
              </a:defRPr>
            </a:lvl1pPr>
          </a:lstStyle>
          <a:p>
            <a:pPr/>
            <a:r>
              <a:t>Title Text</a:t>
            </a:r>
          </a:p>
        </p:txBody>
      </p:sp>
      <p:sp>
        <p:nvSpPr>
          <p:cNvPr id="21" name="Body Level One…"/>
          <p:cNvSpPr txBox="1"/>
          <p:nvPr>
            <p:ph type="body" sz="quarter" idx="1"/>
          </p:nvPr>
        </p:nvSpPr>
        <p:spPr>
          <a:xfrm>
            <a:off x="4833937" y="7072310"/>
            <a:ext cx="14716127" cy="1589487"/>
          </a:xfrm>
          <a:prstGeom prst="rect">
            <a:avLst/>
          </a:prstGeom>
        </p:spPr>
        <p:txBody>
          <a:bodyPr anchor="t"/>
          <a:lstStyle>
            <a:lvl1pPr marL="0" indent="0" algn="ctr">
              <a:spcBef>
                <a:spcPts val="0"/>
              </a:spcBef>
              <a:buSzTx/>
              <a:buNone/>
              <a:defRPr sz="5200">
                <a:solidFill>
                  <a:srgbClr val="000000"/>
                </a:solidFill>
                <a:latin typeface="+mj-lt"/>
                <a:ea typeface="+mj-ea"/>
                <a:cs typeface="+mj-cs"/>
                <a:sym typeface="Helvetica Neue"/>
              </a:defRPr>
            </a:lvl1pPr>
            <a:lvl2pPr marL="0" indent="0" algn="ctr">
              <a:spcBef>
                <a:spcPts val="0"/>
              </a:spcBef>
              <a:buSzTx/>
              <a:buNone/>
              <a:defRPr sz="5200">
                <a:solidFill>
                  <a:srgbClr val="000000"/>
                </a:solidFill>
                <a:latin typeface="+mj-lt"/>
                <a:ea typeface="+mj-ea"/>
                <a:cs typeface="+mj-cs"/>
                <a:sym typeface="Helvetica Neue"/>
              </a:defRPr>
            </a:lvl2pPr>
            <a:lvl3pPr marL="0" indent="0" algn="ctr">
              <a:spcBef>
                <a:spcPts val="0"/>
              </a:spcBef>
              <a:buSzTx/>
              <a:buNone/>
              <a:defRPr sz="5200">
                <a:solidFill>
                  <a:srgbClr val="000000"/>
                </a:solidFill>
                <a:latin typeface="+mj-lt"/>
                <a:ea typeface="+mj-ea"/>
                <a:cs typeface="+mj-cs"/>
                <a:sym typeface="Helvetica Neue"/>
              </a:defRPr>
            </a:lvl3pPr>
            <a:lvl4pPr marL="0" indent="0" algn="ctr">
              <a:spcBef>
                <a:spcPts val="0"/>
              </a:spcBef>
              <a:buSzTx/>
              <a:buNone/>
              <a:defRPr sz="5200">
                <a:solidFill>
                  <a:srgbClr val="000000"/>
                </a:solidFill>
                <a:latin typeface="+mj-lt"/>
                <a:ea typeface="+mj-ea"/>
                <a:cs typeface="+mj-cs"/>
                <a:sym typeface="Helvetica Neue"/>
              </a:defRPr>
            </a:lvl4pPr>
            <a:lvl5pPr marL="0" indent="0" algn="ctr">
              <a:spcBef>
                <a:spcPts val="0"/>
              </a:spcBef>
              <a:buSzTx/>
              <a:buNone/>
              <a:defRPr sz="5200">
                <a:solidFill>
                  <a:srgbClr val="000000"/>
                </a:solidFill>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9" name="Title Text"/>
          <p:cNvSpPr txBox="1"/>
          <p:nvPr>
            <p:ph type="title"/>
          </p:nvPr>
        </p:nvSpPr>
        <p:spPr>
          <a:xfrm>
            <a:off x="4387453" y="1906585"/>
            <a:ext cx="15609094" cy="3036098"/>
          </a:xfrm>
          <a:prstGeom prst="rect">
            <a:avLst/>
          </a:prstGeom>
        </p:spPr>
        <p:txBody>
          <a:bodyPr/>
          <a:lstStyle/>
          <a:p>
            <a:pPr/>
            <a:r>
              <a:t>Title Text</a:t>
            </a:r>
          </a:p>
        </p:txBody>
      </p:sp>
      <p:sp>
        <p:nvSpPr>
          <p:cNvPr id="30" name="Body Level One…"/>
          <p:cNvSpPr txBox="1"/>
          <p:nvPr>
            <p:ph type="body" sz="half" idx="1"/>
          </p:nvPr>
        </p:nvSpPr>
        <p:spPr>
          <a:xfrm>
            <a:off x="4387453" y="5192712"/>
            <a:ext cx="15609094" cy="716915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31" name="LogoLLgoldig.png" descr="LogoLLgoldig.png"/>
          <p:cNvPicPr>
            <a:picLocks noChangeAspect="1"/>
          </p:cNvPicPr>
          <p:nvPr/>
        </p:nvPicPr>
        <p:blipFill>
          <a:blip r:embed="rId2">
            <a:extLst/>
          </a:blip>
          <a:stretch>
            <a:fillRect/>
          </a:stretch>
        </p:blipFill>
        <p:spPr>
          <a:xfrm>
            <a:off x="11389914" y="384744"/>
            <a:ext cx="1604221" cy="1604221"/>
          </a:xfrm>
          <a:prstGeom prst="rect">
            <a:avLst/>
          </a:prstGeom>
          <a:ln w="12700">
            <a:miter lim="400000"/>
          </a:ln>
        </p:spPr>
      </p:pic>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p:spTree>
      <p:nvGrpSpPr>
        <p:cNvPr id="1" name=""/>
        <p:cNvGrpSpPr/>
        <p:nvPr/>
      </p:nvGrpSpPr>
      <p:grpSpPr>
        <a:xfrm>
          <a:off x="0" y="0"/>
          <a:ext cx="0" cy="0"/>
          <a:chOff x="0" y="0"/>
          <a:chExt cx="0" cy="0"/>
        </a:xfrm>
      </p:grpSpPr>
      <p:sp>
        <p:nvSpPr>
          <p:cNvPr id="39" name="Title Text"/>
          <p:cNvSpPr txBox="1"/>
          <p:nvPr>
            <p:ph type="title"/>
          </p:nvPr>
        </p:nvSpPr>
        <p:spPr>
          <a:prstGeom prst="rect">
            <a:avLst/>
          </a:prstGeom>
        </p:spPr>
        <p:txBody>
          <a:bodyPr/>
          <a:lstStyle/>
          <a:p>
            <a:pPr/>
            <a:r>
              <a:t>Title Text</a:t>
            </a:r>
          </a:p>
        </p:txBody>
      </p:sp>
      <p:sp>
        <p:nvSpPr>
          <p:cNvPr id="4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1">
    <p:bg>
      <p:bgPr>
        <a:solidFill>
          <a:srgbClr val="FFFFFF"/>
        </a:solidFill>
      </p:bgPr>
    </p:bg>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lvl1pPr>
              <a:defRPr>
                <a:solidFill>
                  <a:srgbClr val="000000"/>
                </a:solidFill>
              </a:defRPr>
            </a:lvl1pPr>
          </a:lstStyle>
          <a:p>
            <a:pPr/>
            <a:r>
              <a:t>Title Text</a:t>
            </a:r>
          </a:p>
        </p:txBody>
      </p:sp>
      <p:sp>
        <p:nvSpPr>
          <p:cNvPr id="49" name="Body Level One…"/>
          <p:cNvSpPr txBox="1"/>
          <p:nvPr>
            <p:ph type="body" idx="1"/>
          </p:nvPr>
        </p:nvSpPr>
        <p:spPr>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solidFill>
          <a:srgbClr val="000000"/>
        </a:solidFill>
      </p:bgPr>
    </p:bg>
    <p:spTree>
      <p:nvGrpSpPr>
        <p:cNvPr id="1" name=""/>
        <p:cNvGrpSpPr/>
        <p:nvPr/>
      </p:nvGrpSpPr>
      <p:grpSpPr>
        <a:xfrm>
          <a:off x="0" y="0"/>
          <a:ext cx="0" cy="0"/>
          <a:chOff x="0" y="0"/>
          <a:chExt cx="0" cy="0"/>
        </a:xfrm>
      </p:grpSpPr>
      <p:sp>
        <p:nvSpPr>
          <p:cNvPr id="57" name="Image"/>
          <p:cNvSpPr/>
          <p:nvPr>
            <p:ph type="pic" sz="half" idx="13"/>
          </p:nvPr>
        </p:nvSpPr>
        <p:spPr>
          <a:xfrm>
            <a:off x="5325069" y="946546"/>
            <a:ext cx="13722213" cy="8304611"/>
          </a:xfrm>
          <a:prstGeom prst="rect">
            <a:avLst/>
          </a:prstGeom>
        </p:spPr>
        <p:txBody>
          <a:bodyPr lIns="91439" tIns="45719" rIns="91439" bIns="45719" anchor="t">
            <a:noAutofit/>
          </a:bodyPr>
          <a:lstStyle/>
          <a:p>
            <a:pPr/>
          </a:p>
        </p:txBody>
      </p:sp>
      <p:sp>
        <p:nvSpPr>
          <p:cNvPr id="58" name="Title Text"/>
          <p:cNvSpPr txBox="1"/>
          <p:nvPr>
            <p:ph type="title"/>
          </p:nvPr>
        </p:nvSpPr>
        <p:spPr>
          <a:xfrm>
            <a:off x="4833937" y="9447609"/>
            <a:ext cx="14716127" cy="2000253"/>
          </a:xfrm>
          <a:prstGeom prst="rect">
            <a:avLst/>
          </a:prstGeom>
        </p:spPr>
        <p:txBody>
          <a:bodyPr/>
          <a:lstStyle>
            <a:lvl1pPr>
              <a:defRPr>
                <a:latin typeface="Helvetica Neue Medium"/>
                <a:ea typeface="Helvetica Neue Medium"/>
                <a:cs typeface="Helvetica Neue Medium"/>
                <a:sym typeface="Helvetica Neue Medium"/>
              </a:defRPr>
            </a:lvl1pPr>
          </a:lstStyle>
          <a:p>
            <a:pPr/>
            <a:r>
              <a:t>Title Text</a:t>
            </a:r>
          </a:p>
        </p:txBody>
      </p:sp>
      <p:sp>
        <p:nvSpPr>
          <p:cNvPr id="59" name="Body Level One…"/>
          <p:cNvSpPr txBox="1"/>
          <p:nvPr>
            <p:ph type="body" sz="quarter" idx="1"/>
          </p:nvPr>
        </p:nvSpPr>
        <p:spPr>
          <a:xfrm>
            <a:off x="4833937" y="11465717"/>
            <a:ext cx="14716127" cy="1589488"/>
          </a:xfrm>
          <a:prstGeom prst="rect">
            <a:avLst/>
          </a:prstGeom>
        </p:spPr>
        <p:txBody>
          <a:bodyPr anchor="t"/>
          <a:lstStyle>
            <a:lvl1pPr marL="0" indent="0" algn="ctr">
              <a:spcBef>
                <a:spcPts val="0"/>
              </a:spcBef>
              <a:buSzTx/>
              <a:buNone/>
              <a:defRPr sz="5200">
                <a:latin typeface="+mj-lt"/>
                <a:ea typeface="+mj-ea"/>
                <a:cs typeface="+mj-cs"/>
                <a:sym typeface="Helvetica Neue"/>
              </a:defRPr>
            </a:lvl1pPr>
            <a:lvl2pPr marL="0" indent="0" algn="ctr">
              <a:spcBef>
                <a:spcPts val="0"/>
              </a:spcBef>
              <a:buSzTx/>
              <a:buNone/>
              <a:defRPr sz="5200">
                <a:latin typeface="+mj-lt"/>
                <a:ea typeface="+mj-ea"/>
                <a:cs typeface="+mj-cs"/>
                <a:sym typeface="Helvetica Neue"/>
              </a:defRPr>
            </a:lvl2pPr>
            <a:lvl3pPr marL="0" indent="0" algn="ctr">
              <a:spcBef>
                <a:spcPts val="0"/>
              </a:spcBef>
              <a:buSzTx/>
              <a:buNone/>
              <a:defRPr sz="5200">
                <a:latin typeface="+mj-lt"/>
                <a:ea typeface="+mj-ea"/>
                <a:cs typeface="+mj-cs"/>
                <a:sym typeface="Helvetica Neue"/>
              </a:defRPr>
            </a:lvl3pPr>
            <a:lvl4pPr marL="0" indent="0" algn="ctr">
              <a:spcBef>
                <a:spcPts val="0"/>
              </a:spcBef>
              <a:buSzTx/>
              <a:buNone/>
              <a:defRPr sz="5200">
                <a:latin typeface="+mj-lt"/>
                <a:ea typeface="+mj-ea"/>
                <a:cs typeface="+mj-cs"/>
                <a:sym typeface="Helvetica Neue"/>
              </a:defRPr>
            </a:lvl4pPr>
            <a:lvl5pPr marL="0" indent="0" algn="ctr">
              <a:spcBef>
                <a:spcPts val="0"/>
              </a:spcBef>
              <a:buSzTx/>
              <a:buNone/>
              <a:defRPr sz="52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solidFill>
          <a:srgbClr val="000000"/>
        </a:solidFill>
      </p:bgPr>
    </p:bg>
    <p:spTree>
      <p:nvGrpSpPr>
        <p:cNvPr id="1" name=""/>
        <p:cNvGrpSpPr/>
        <p:nvPr/>
      </p:nvGrpSpPr>
      <p:grpSpPr>
        <a:xfrm>
          <a:off x="0" y="0"/>
          <a:ext cx="0" cy="0"/>
          <a:chOff x="0" y="0"/>
          <a:chExt cx="0" cy="0"/>
        </a:xfrm>
      </p:grpSpPr>
      <p:sp>
        <p:nvSpPr>
          <p:cNvPr id="67" name="Title Text"/>
          <p:cNvSpPr txBox="1"/>
          <p:nvPr>
            <p:ph type="title"/>
          </p:nvPr>
        </p:nvSpPr>
        <p:spPr>
          <a:xfrm>
            <a:off x="4833937" y="4536280"/>
            <a:ext cx="14716127" cy="4643440"/>
          </a:xfrm>
          <a:prstGeom prst="rect">
            <a:avLst/>
          </a:prstGeom>
        </p:spPr>
        <p:txBody>
          <a:bodyPr/>
          <a:lstStyle>
            <a:lvl1pPr>
              <a:defRPr>
                <a:latin typeface="Helvetica Neue Medium"/>
                <a:ea typeface="Helvetica Neue Medium"/>
                <a:cs typeface="Helvetica Neue Medium"/>
                <a:sym typeface="Helvetica Neue Medium"/>
              </a:defRPr>
            </a:lvl1p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solidFill>
          <a:srgbClr val="000000"/>
        </a:solidFill>
      </p:bgPr>
    </p:bg>
    <p:spTree>
      <p:nvGrpSpPr>
        <p:cNvPr id="1" name=""/>
        <p:cNvGrpSpPr/>
        <p:nvPr/>
      </p:nvGrpSpPr>
      <p:grpSpPr>
        <a:xfrm>
          <a:off x="0" y="0"/>
          <a:ext cx="0" cy="0"/>
          <a:chOff x="0" y="0"/>
          <a:chExt cx="0" cy="0"/>
        </a:xfrm>
      </p:grpSpPr>
      <p:sp>
        <p:nvSpPr>
          <p:cNvPr id="75" name="Image"/>
          <p:cNvSpPr/>
          <p:nvPr>
            <p:ph type="pic" sz="half" idx="13"/>
          </p:nvPr>
        </p:nvSpPr>
        <p:spPr>
          <a:xfrm>
            <a:off x="12495609" y="898481"/>
            <a:ext cx="7500941" cy="11555016"/>
          </a:xfrm>
          <a:prstGeom prst="rect">
            <a:avLst/>
          </a:prstGeom>
        </p:spPr>
        <p:txBody>
          <a:bodyPr lIns="91439" tIns="45719" rIns="91439" bIns="45719" anchor="t">
            <a:noAutofit/>
          </a:bodyPr>
          <a:lstStyle/>
          <a:p>
            <a:pPr/>
          </a:p>
        </p:txBody>
      </p:sp>
      <p:sp>
        <p:nvSpPr>
          <p:cNvPr id="76" name="Title Text"/>
          <p:cNvSpPr txBox="1"/>
          <p:nvPr>
            <p:ph type="title"/>
          </p:nvPr>
        </p:nvSpPr>
        <p:spPr>
          <a:xfrm>
            <a:off x="4387453" y="892967"/>
            <a:ext cx="7500940" cy="5607847"/>
          </a:xfrm>
          <a:prstGeom prst="rect">
            <a:avLst/>
          </a:prstGeom>
        </p:spPr>
        <p:txBody>
          <a:bodyPr anchor="b"/>
          <a:lstStyle>
            <a:lvl1pPr>
              <a:defRPr sz="8400">
                <a:latin typeface="Helvetica Neue Medium"/>
                <a:ea typeface="Helvetica Neue Medium"/>
                <a:cs typeface="Helvetica Neue Medium"/>
                <a:sym typeface="Helvetica Neue Medium"/>
              </a:defRPr>
            </a:lvl1pPr>
          </a:lstStyle>
          <a:p>
            <a:pPr/>
            <a:r>
              <a:t>Title Text</a:t>
            </a:r>
          </a:p>
        </p:txBody>
      </p:sp>
      <p:sp>
        <p:nvSpPr>
          <p:cNvPr id="77" name="Body Level One…"/>
          <p:cNvSpPr txBox="1"/>
          <p:nvPr>
            <p:ph type="body" sz="quarter" idx="1"/>
          </p:nvPr>
        </p:nvSpPr>
        <p:spPr>
          <a:xfrm>
            <a:off x="4387453" y="6643685"/>
            <a:ext cx="7500940" cy="5786440"/>
          </a:xfrm>
          <a:prstGeom prst="rect">
            <a:avLst/>
          </a:prstGeom>
        </p:spPr>
        <p:txBody>
          <a:bodyPr anchor="t"/>
          <a:lstStyle>
            <a:lvl1pPr marL="0" indent="0" algn="ctr">
              <a:spcBef>
                <a:spcPts val="0"/>
              </a:spcBef>
              <a:buSzTx/>
              <a:buNone/>
              <a:defRPr sz="5200">
                <a:latin typeface="+mj-lt"/>
                <a:ea typeface="+mj-ea"/>
                <a:cs typeface="+mj-cs"/>
                <a:sym typeface="Helvetica Neue"/>
              </a:defRPr>
            </a:lvl1pPr>
            <a:lvl2pPr marL="0" indent="0" algn="ctr">
              <a:spcBef>
                <a:spcPts val="0"/>
              </a:spcBef>
              <a:buSzTx/>
              <a:buNone/>
              <a:defRPr sz="5200">
                <a:latin typeface="+mj-lt"/>
                <a:ea typeface="+mj-ea"/>
                <a:cs typeface="+mj-cs"/>
                <a:sym typeface="Helvetica Neue"/>
              </a:defRPr>
            </a:lvl2pPr>
            <a:lvl3pPr marL="0" indent="0" algn="ctr">
              <a:spcBef>
                <a:spcPts val="0"/>
              </a:spcBef>
              <a:buSzTx/>
              <a:buNone/>
              <a:defRPr sz="5200">
                <a:latin typeface="+mj-lt"/>
                <a:ea typeface="+mj-ea"/>
                <a:cs typeface="+mj-cs"/>
                <a:sym typeface="Helvetica Neue"/>
              </a:defRPr>
            </a:lvl3pPr>
            <a:lvl4pPr marL="0" indent="0" algn="ctr">
              <a:spcBef>
                <a:spcPts val="0"/>
              </a:spcBef>
              <a:buSzTx/>
              <a:buNone/>
              <a:defRPr sz="5200">
                <a:latin typeface="+mj-lt"/>
                <a:ea typeface="+mj-ea"/>
                <a:cs typeface="+mj-cs"/>
                <a:sym typeface="Helvetica Neue"/>
              </a:defRPr>
            </a:lvl4pPr>
            <a:lvl5pPr marL="0" indent="0" algn="ctr">
              <a:spcBef>
                <a:spcPts val="0"/>
              </a:spcBef>
              <a:buSzTx/>
              <a:buNone/>
              <a:defRPr sz="5200">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000000"/>
        </a:solidFill>
      </p:bgPr>
    </p:bg>
    <p:spTree>
      <p:nvGrpSpPr>
        <p:cNvPr id="1" name=""/>
        <p:cNvGrpSpPr/>
        <p:nvPr/>
      </p:nvGrpSpPr>
      <p:grpSpPr>
        <a:xfrm>
          <a:off x="0" y="0"/>
          <a:ext cx="0" cy="0"/>
          <a:chOff x="0" y="0"/>
          <a:chExt cx="0" cy="0"/>
        </a:xfrm>
      </p:grpSpPr>
      <p:sp>
        <p:nvSpPr>
          <p:cNvPr id="85" name="Title Text"/>
          <p:cNvSpPr txBox="1"/>
          <p:nvPr>
            <p:ph type="title"/>
          </p:nvPr>
        </p:nvSpPr>
        <p:spPr>
          <a:xfrm>
            <a:off x="4387453" y="357185"/>
            <a:ext cx="15609094" cy="3036098"/>
          </a:xfrm>
          <a:prstGeom prst="rect">
            <a:avLst/>
          </a:prstGeom>
        </p:spPr>
        <p:txBody>
          <a:bodyPr/>
          <a:lstStyle>
            <a:lvl1pPr>
              <a:defRPr>
                <a:latin typeface="Helvetica Neue Medium"/>
                <a:ea typeface="Helvetica Neue Medium"/>
                <a:cs typeface="Helvetica Neue Medium"/>
                <a:sym typeface="Helvetica Neue Medium"/>
              </a:defRPr>
            </a:lvl1pPr>
          </a:lstStyle>
          <a:p>
            <a:pPr/>
            <a:r>
              <a:t>Title Text</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91214"/>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15763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Title Text</a:t>
            </a:r>
          </a:p>
        </p:txBody>
      </p:sp>
      <p:sp>
        <p:nvSpPr>
          <p:cNvPr id="3" name="Body Level One…"/>
          <p:cNvSpPr txBox="1"/>
          <p:nvPr>
            <p:ph type="body" idx="1"/>
          </p:nvPr>
        </p:nvSpPr>
        <p:spPr>
          <a:xfrm>
            <a:off x="4387453" y="3643312"/>
            <a:ext cx="15609094" cy="8840394"/>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4104" y="13073062"/>
            <a:ext cx="466266" cy="477668"/>
          </a:xfrm>
          <a:prstGeom prst="rect">
            <a:avLst/>
          </a:prstGeom>
          <a:ln w="12700">
            <a:miter lim="400000"/>
          </a:ln>
        </p:spPr>
        <p:txBody>
          <a:bodyPr wrap="none" lIns="71435" tIns="71435" rIns="71435" bIns="71435">
            <a:spAutoFit/>
          </a:bodyPr>
          <a:lstStyle>
            <a:lvl1pPr>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ontserrat Regular"/>
          <a:ea typeface="Montserrat Regular"/>
          <a:cs typeface="Montserrat Regular"/>
          <a:sym typeface="Montserrat Regular"/>
        </a:defRPr>
      </a:lvl1pPr>
      <a:lvl2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ontserrat Regular"/>
          <a:ea typeface="Montserrat Regular"/>
          <a:cs typeface="Montserrat Regular"/>
          <a:sym typeface="Montserrat Regular"/>
        </a:defRPr>
      </a:lvl2pPr>
      <a:lvl3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ontserrat Regular"/>
          <a:ea typeface="Montserrat Regular"/>
          <a:cs typeface="Montserrat Regular"/>
          <a:sym typeface="Montserrat Regular"/>
        </a:defRPr>
      </a:lvl3pPr>
      <a:lvl4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ontserrat Regular"/>
          <a:ea typeface="Montserrat Regular"/>
          <a:cs typeface="Montserrat Regular"/>
          <a:sym typeface="Montserrat Regular"/>
        </a:defRPr>
      </a:lvl4pPr>
      <a:lvl5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ontserrat Regular"/>
          <a:ea typeface="Montserrat Regular"/>
          <a:cs typeface="Montserrat Regular"/>
          <a:sym typeface="Montserrat Regular"/>
        </a:defRPr>
      </a:lvl5pPr>
      <a:lvl6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ontserrat Regular"/>
          <a:ea typeface="Montserrat Regular"/>
          <a:cs typeface="Montserrat Regular"/>
          <a:sym typeface="Montserrat Regular"/>
        </a:defRPr>
      </a:lvl6pPr>
      <a:lvl7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ontserrat Regular"/>
          <a:ea typeface="Montserrat Regular"/>
          <a:cs typeface="Montserrat Regular"/>
          <a:sym typeface="Montserrat Regular"/>
        </a:defRPr>
      </a:lvl7pPr>
      <a:lvl8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ontserrat Regular"/>
          <a:ea typeface="Montserrat Regular"/>
          <a:cs typeface="Montserrat Regular"/>
          <a:sym typeface="Montserrat Regular"/>
        </a:defRPr>
      </a:lvl8pPr>
      <a:lvl9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ontserrat Regular"/>
          <a:ea typeface="Montserrat Regular"/>
          <a:cs typeface="Montserrat Regular"/>
          <a:sym typeface="Montserrat Regular"/>
        </a:defRPr>
      </a:lvl9pPr>
    </p:titleStyle>
    <p:bodyStyle>
      <a:lvl1pPr marL="611187" marR="0" indent="-611187" algn="l" defTabSz="821529" rtl="0" latinLnBrk="0">
        <a:lnSpc>
          <a:spcPct val="100000"/>
        </a:lnSpc>
        <a:spcBef>
          <a:spcPts val="5900"/>
        </a:spcBef>
        <a:spcAft>
          <a:spcPts val="0"/>
        </a:spcAft>
        <a:buClrTx/>
        <a:buSzPct val="145000"/>
        <a:buFontTx/>
        <a:buChar char="•"/>
        <a:tabLst/>
        <a:defRPr b="0" baseline="0" cap="none" i="0" spc="0" strike="noStrike" sz="4400" u="none">
          <a:ln>
            <a:noFill/>
          </a:ln>
          <a:solidFill>
            <a:srgbClr val="FFFFFF"/>
          </a:solidFill>
          <a:uFillTx/>
          <a:latin typeface="Montserrat Regular"/>
          <a:ea typeface="Montserrat Regular"/>
          <a:cs typeface="Montserrat Regular"/>
          <a:sym typeface="Montserrat Regular"/>
        </a:defRPr>
      </a:lvl1pPr>
      <a:lvl2pPr marL="1055687" marR="0" indent="-611187" algn="l" defTabSz="821529" rtl="0" latinLnBrk="0">
        <a:lnSpc>
          <a:spcPct val="100000"/>
        </a:lnSpc>
        <a:spcBef>
          <a:spcPts val="5900"/>
        </a:spcBef>
        <a:spcAft>
          <a:spcPts val="0"/>
        </a:spcAft>
        <a:buClrTx/>
        <a:buSzPct val="145000"/>
        <a:buFontTx/>
        <a:buChar char="•"/>
        <a:tabLst/>
        <a:defRPr b="0" baseline="0" cap="none" i="0" spc="0" strike="noStrike" sz="4400" u="none">
          <a:ln>
            <a:noFill/>
          </a:ln>
          <a:solidFill>
            <a:srgbClr val="FFFFFF"/>
          </a:solidFill>
          <a:uFillTx/>
          <a:latin typeface="Montserrat Regular"/>
          <a:ea typeface="Montserrat Regular"/>
          <a:cs typeface="Montserrat Regular"/>
          <a:sym typeface="Montserrat Regular"/>
        </a:defRPr>
      </a:lvl2pPr>
      <a:lvl3pPr marL="1500187" marR="0" indent="-611187" algn="l" defTabSz="821529" rtl="0" latinLnBrk="0">
        <a:lnSpc>
          <a:spcPct val="100000"/>
        </a:lnSpc>
        <a:spcBef>
          <a:spcPts val="5900"/>
        </a:spcBef>
        <a:spcAft>
          <a:spcPts val="0"/>
        </a:spcAft>
        <a:buClrTx/>
        <a:buSzPct val="145000"/>
        <a:buFontTx/>
        <a:buChar char="•"/>
        <a:tabLst/>
        <a:defRPr b="0" baseline="0" cap="none" i="0" spc="0" strike="noStrike" sz="4400" u="none">
          <a:ln>
            <a:noFill/>
          </a:ln>
          <a:solidFill>
            <a:srgbClr val="FFFFFF"/>
          </a:solidFill>
          <a:uFillTx/>
          <a:latin typeface="Montserrat Regular"/>
          <a:ea typeface="Montserrat Regular"/>
          <a:cs typeface="Montserrat Regular"/>
          <a:sym typeface="Montserrat Regular"/>
        </a:defRPr>
      </a:lvl3pPr>
      <a:lvl4pPr marL="1944685" marR="0" indent="-611187" algn="l" defTabSz="821529" rtl="0" latinLnBrk="0">
        <a:lnSpc>
          <a:spcPct val="100000"/>
        </a:lnSpc>
        <a:spcBef>
          <a:spcPts val="5900"/>
        </a:spcBef>
        <a:spcAft>
          <a:spcPts val="0"/>
        </a:spcAft>
        <a:buClrTx/>
        <a:buSzPct val="145000"/>
        <a:buFontTx/>
        <a:buChar char="•"/>
        <a:tabLst/>
        <a:defRPr b="0" baseline="0" cap="none" i="0" spc="0" strike="noStrike" sz="4400" u="none">
          <a:ln>
            <a:noFill/>
          </a:ln>
          <a:solidFill>
            <a:srgbClr val="FFFFFF"/>
          </a:solidFill>
          <a:uFillTx/>
          <a:latin typeface="Montserrat Regular"/>
          <a:ea typeface="Montserrat Regular"/>
          <a:cs typeface="Montserrat Regular"/>
          <a:sym typeface="Montserrat Regular"/>
        </a:defRPr>
      </a:lvl4pPr>
      <a:lvl5pPr marL="2389185" marR="0" indent="-611185" algn="l" defTabSz="821529" rtl="0" latinLnBrk="0">
        <a:lnSpc>
          <a:spcPct val="100000"/>
        </a:lnSpc>
        <a:spcBef>
          <a:spcPts val="5900"/>
        </a:spcBef>
        <a:spcAft>
          <a:spcPts val="0"/>
        </a:spcAft>
        <a:buClrTx/>
        <a:buSzPct val="145000"/>
        <a:buFontTx/>
        <a:buChar char="•"/>
        <a:tabLst/>
        <a:defRPr b="0" baseline="0" cap="none" i="0" spc="0" strike="noStrike" sz="4400" u="none">
          <a:ln>
            <a:noFill/>
          </a:ln>
          <a:solidFill>
            <a:srgbClr val="FFFFFF"/>
          </a:solidFill>
          <a:uFillTx/>
          <a:latin typeface="Montserrat Regular"/>
          <a:ea typeface="Montserrat Regular"/>
          <a:cs typeface="Montserrat Regular"/>
          <a:sym typeface="Montserrat Regular"/>
        </a:defRPr>
      </a:lvl5pPr>
      <a:lvl6pPr marL="2833685" marR="0" indent="-611185" algn="l" defTabSz="821529" rtl="0" latinLnBrk="0">
        <a:lnSpc>
          <a:spcPct val="100000"/>
        </a:lnSpc>
        <a:spcBef>
          <a:spcPts val="5900"/>
        </a:spcBef>
        <a:spcAft>
          <a:spcPts val="0"/>
        </a:spcAft>
        <a:buClrTx/>
        <a:buSzPct val="145000"/>
        <a:buFontTx/>
        <a:buChar char="•"/>
        <a:tabLst/>
        <a:defRPr b="0" baseline="0" cap="none" i="0" spc="0" strike="noStrike" sz="4400" u="none">
          <a:ln>
            <a:noFill/>
          </a:ln>
          <a:solidFill>
            <a:srgbClr val="FFFFFF"/>
          </a:solidFill>
          <a:uFillTx/>
          <a:latin typeface="Montserrat Regular"/>
          <a:ea typeface="Montserrat Regular"/>
          <a:cs typeface="Montserrat Regular"/>
          <a:sym typeface="Montserrat Regular"/>
        </a:defRPr>
      </a:lvl6pPr>
      <a:lvl7pPr marL="3278187" marR="0" indent="-611187" algn="l" defTabSz="821529" rtl="0" latinLnBrk="0">
        <a:lnSpc>
          <a:spcPct val="100000"/>
        </a:lnSpc>
        <a:spcBef>
          <a:spcPts val="5900"/>
        </a:spcBef>
        <a:spcAft>
          <a:spcPts val="0"/>
        </a:spcAft>
        <a:buClrTx/>
        <a:buSzPct val="145000"/>
        <a:buFontTx/>
        <a:buChar char="•"/>
        <a:tabLst/>
        <a:defRPr b="0" baseline="0" cap="none" i="0" spc="0" strike="noStrike" sz="4400" u="none">
          <a:ln>
            <a:noFill/>
          </a:ln>
          <a:solidFill>
            <a:srgbClr val="FFFFFF"/>
          </a:solidFill>
          <a:uFillTx/>
          <a:latin typeface="Montserrat Regular"/>
          <a:ea typeface="Montserrat Regular"/>
          <a:cs typeface="Montserrat Regular"/>
          <a:sym typeface="Montserrat Regular"/>
        </a:defRPr>
      </a:lvl7pPr>
      <a:lvl8pPr marL="3722687" marR="0" indent="-611187" algn="l" defTabSz="821529" rtl="0" latinLnBrk="0">
        <a:lnSpc>
          <a:spcPct val="100000"/>
        </a:lnSpc>
        <a:spcBef>
          <a:spcPts val="5900"/>
        </a:spcBef>
        <a:spcAft>
          <a:spcPts val="0"/>
        </a:spcAft>
        <a:buClrTx/>
        <a:buSzPct val="145000"/>
        <a:buFontTx/>
        <a:buChar char="•"/>
        <a:tabLst/>
        <a:defRPr b="0" baseline="0" cap="none" i="0" spc="0" strike="noStrike" sz="4400" u="none">
          <a:ln>
            <a:noFill/>
          </a:ln>
          <a:solidFill>
            <a:srgbClr val="FFFFFF"/>
          </a:solidFill>
          <a:uFillTx/>
          <a:latin typeface="Montserrat Regular"/>
          <a:ea typeface="Montserrat Regular"/>
          <a:cs typeface="Montserrat Regular"/>
          <a:sym typeface="Montserrat Regular"/>
        </a:defRPr>
      </a:lvl8pPr>
      <a:lvl9pPr marL="4167187" marR="0" indent="-611187" algn="l" defTabSz="821529" rtl="0" latinLnBrk="0">
        <a:lnSpc>
          <a:spcPct val="100000"/>
        </a:lnSpc>
        <a:spcBef>
          <a:spcPts val="5900"/>
        </a:spcBef>
        <a:spcAft>
          <a:spcPts val="0"/>
        </a:spcAft>
        <a:buClrTx/>
        <a:buSzPct val="145000"/>
        <a:buFontTx/>
        <a:buChar char="•"/>
        <a:tabLst/>
        <a:defRPr b="0" baseline="0" cap="none" i="0" spc="0" strike="noStrike" sz="4400" u="none">
          <a:ln>
            <a:noFill/>
          </a:ln>
          <a:solidFill>
            <a:srgbClr val="FFFFFF"/>
          </a:solidFill>
          <a:uFillTx/>
          <a:latin typeface="Montserrat Regular"/>
          <a:ea typeface="Montserrat Regular"/>
          <a:cs typeface="Montserrat Regular"/>
          <a:sym typeface="Montserrat Regular"/>
        </a:defRPr>
      </a:lvl9pPr>
    </p:bodyStyle>
    <p:otherStyle>
      <a:lvl1pPr marL="0" marR="0" indent="0" algn="ctr" defTabSz="821529"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1pPr>
      <a:lvl2pPr marL="0" marR="0" indent="0" algn="ctr" defTabSz="821529"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2pPr>
      <a:lvl3pPr marL="0" marR="0" indent="0" algn="ctr" defTabSz="821529"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3pPr>
      <a:lvl4pPr marL="0" marR="0" indent="0" algn="ctr" defTabSz="821529"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4pPr>
      <a:lvl5pPr marL="0" marR="0" indent="0" algn="ctr" defTabSz="821529"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5pPr>
      <a:lvl6pPr marL="0" marR="0" indent="0" algn="ctr" defTabSz="821529"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6pPr>
      <a:lvl7pPr marL="0" marR="0" indent="0" algn="ctr" defTabSz="821529"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7pPr>
      <a:lvl8pPr marL="0" marR="0" indent="0" algn="ctr" defTabSz="821529"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8pPr>
      <a:lvl9pPr marL="0" marR="0" indent="0" algn="ctr" defTabSz="821529"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4.mp4"/><Relationship Id="rId3" Type="http://schemas.microsoft.com/office/2007/relationships/media" Target="../media/media4.mp4"/><Relationship Id="rId4"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VIDEO?"/>
          <p:cNvSpPr txBox="1"/>
          <p:nvPr>
            <p:ph type="ctrTitle"/>
          </p:nvPr>
        </p:nvSpPr>
        <p:spPr>
          <a:xfrm>
            <a:off x="4833937" y="2303857"/>
            <a:ext cx="14716129" cy="4643441"/>
          </a:xfrm>
          <a:prstGeom prst="rect">
            <a:avLst/>
          </a:prstGeom>
        </p:spPr>
        <p:txBody>
          <a:bodyPr/>
          <a:lstStyle/>
          <a:p>
            <a:pPr/>
            <a:r>
              <a:t>VIDEO?</a:t>
            </a:r>
          </a:p>
        </p:txBody>
      </p:sp>
      <p:sp>
        <p:nvSpPr>
          <p:cNvPr id="197" name="Für searchButtons"/>
          <p:cNvSpPr txBox="1"/>
          <p:nvPr>
            <p:ph type="subTitle" sz="quarter" idx="1"/>
          </p:nvPr>
        </p:nvSpPr>
        <p:spPr>
          <a:xfrm>
            <a:off x="4833937" y="7072310"/>
            <a:ext cx="14716129" cy="1589487"/>
          </a:xfrm>
          <a:prstGeom prst="rect">
            <a:avLst/>
          </a:prstGeom>
        </p:spPr>
        <p:txBody>
          <a:bodyPr/>
          <a:lstStyle/>
          <a:p>
            <a:pPr/>
            <a:r>
              <a:t>Für searchButtons</a:t>
            </a:r>
          </a:p>
        </p:txBody>
      </p:sp>
      <p:pic>
        <p:nvPicPr>
          <p:cNvPr id="198" name="buttonsearch.mp4" descr="buttonsearch.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878" y="62108"/>
            <a:ext cx="24393756" cy="1359178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0933333"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itle"/>
          <p:cNvSpPr txBox="1"/>
          <p:nvPr>
            <p:ph type="title"/>
          </p:nvPr>
        </p:nvSpPr>
        <p:spPr>
          <a:xfrm>
            <a:off x="4833937" y="2049857"/>
            <a:ext cx="14716127" cy="4643441"/>
          </a:xfrm>
          <a:prstGeom prst="rect">
            <a:avLst/>
          </a:prstGeom>
        </p:spPr>
        <p:txBody>
          <a:bodyPr/>
          <a:lstStyle/>
          <a:p>
            <a:pPr/>
            <a:r>
              <a:t>TEXT SEARCH</a:t>
            </a:r>
          </a:p>
        </p:txBody>
      </p:sp>
      <p:grpSp>
        <p:nvGrpSpPr>
          <p:cNvPr id="203" name="Group"/>
          <p:cNvGrpSpPr/>
          <p:nvPr/>
        </p:nvGrpSpPr>
        <p:grpSpPr>
          <a:xfrm>
            <a:off x="8164909" y="7759700"/>
            <a:ext cx="8054184" cy="976910"/>
            <a:chOff x="0" y="0"/>
            <a:chExt cx="8054182" cy="976908"/>
          </a:xfrm>
        </p:grpSpPr>
        <p:sp>
          <p:nvSpPr>
            <p:cNvPr id="201" name="Rectangle"/>
            <p:cNvSpPr/>
            <p:nvPr/>
          </p:nvSpPr>
          <p:spPr>
            <a:xfrm>
              <a:off x="0" y="0"/>
              <a:ext cx="8054184" cy="976910"/>
            </a:xfrm>
            <a:prstGeom prst="rect">
              <a:avLst/>
            </a:prstGeom>
            <a:noFill/>
            <a:ln w="50800" cap="flat">
              <a:solidFill>
                <a:srgbClr val="FCCDA0"/>
              </a:solidFill>
              <a:prstDash val="solid"/>
              <a:round/>
            </a:ln>
            <a:effectLst/>
          </p:spPr>
          <p:txBody>
            <a:bodyPr wrap="square" lIns="71435" tIns="71435" rIns="71435" bIns="71435" numCol="1" anchor="ctr">
              <a:noAutofit/>
            </a:bodyPr>
            <a:lstStyle/>
            <a:p>
              <a:pPr>
                <a:defRPr>
                  <a:solidFill>
                    <a:srgbClr val="FF0000"/>
                  </a:solidFill>
                  <a:latin typeface="Helvetica Neue Medium"/>
                  <a:ea typeface="Helvetica Neue Medium"/>
                  <a:cs typeface="Helvetica Neue Medium"/>
                  <a:sym typeface="Helvetica Neue Medium"/>
                </a:defRPr>
              </a:pPr>
            </a:p>
          </p:txBody>
        </p:sp>
        <p:sp>
          <p:nvSpPr>
            <p:cNvPr id="202" name="z.B. Burgerei"/>
            <p:cNvSpPr txBox="1"/>
            <p:nvPr/>
          </p:nvSpPr>
          <p:spPr>
            <a:xfrm>
              <a:off x="2664876" y="169366"/>
              <a:ext cx="2724427" cy="6381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5" tIns="71435" rIns="71435" bIns="71435" numCol="1" anchor="ctr">
              <a:spAutoFit/>
            </a:bodyPr>
            <a:lstStyle>
              <a:lvl1pPr>
                <a:defRPr>
                  <a:solidFill>
                    <a:srgbClr val="0A0F10"/>
                  </a:solidFill>
                  <a:latin typeface="Montserrat Regular"/>
                  <a:ea typeface="Montserrat Regular"/>
                  <a:cs typeface="Montserrat Regular"/>
                  <a:sym typeface="Montserrat Regular"/>
                </a:defRPr>
              </a:lvl1pPr>
            </a:lstStyle>
            <a:p>
              <a:pPr/>
              <a:r>
                <a:t>z.B. Burgerei</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p:cNvSpPr txBox="1"/>
          <p:nvPr>
            <p:ph type="ctrTitle"/>
          </p:nvPr>
        </p:nvSpPr>
        <p:spPr>
          <a:xfrm>
            <a:off x="4833937" y="2303857"/>
            <a:ext cx="14716127" cy="4643441"/>
          </a:xfrm>
          <a:prstGeom prst="rect">
            <a:avLst/>
          </a:prstGeom>
        </p:spPr>
        <p:txBody>
          <a:bodyPr/>
          <a:lstStyle/>
          <a:p>
            <a:pPr/>
          </a:p>
        </p:txBody>
      </p:sp>
      <p:sp>
        <p:nvSpPr>
          <p:cNvPr id="208" name="Body"/>
          <p:cNvSpPr txBox="1"/>
          <p:nvPr>
            <p:ph type="subTitle" sz="quarter" idx="1"/>
          </p:nvPr>
        </p:nvSpPr>
        <p:spPr>
          <a:xfrm>
            <a:off x="4833937" y="7072310"/>
            <a:ext cx="14716127" cy="1589487"/>
          </a:xfrm>
          <a:prstGeom prst="rect">
            <a:avLst/>
          </a:prstGeom>
        </p:spPr>
        <p:txBody>
          <a:bodyPr/>
          <a:lstStyle/>
          <a:p>
            <a:pPr/>
          </a:p>
        </p:txBody>
      </p:sp>
      <p:pic>
        <p:nvPicPr>
          <p:cNvPr id="209" name="textsearch.mp4" descr="textsearch.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6350" y="61290"/>
            <a:ext cx="24396700" cy="1359342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133333" fill="hold"/>
                                        <p:tgtEl>
                                          <p:spTgt spid="20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le"/>
          <p:cNvSpPr txBox="1"/>
          <p:nvPr>
            <p:ph type="title"/>
          </p:nvPr>
        </p:nvSpPr>
        <p:spPr>
          <a:xfrm>
            <a:off x="4833937" y="2049857"/>
            <a:ext cx="14716127" cy="4643441"/>
          </a:xfrm>
          <a:prstGeom prst="rect">
            <a:avLst/>
          </a:prstGeom>
        </p:spPr>
        <p:txBody>
          <a:bodyPr/>
          <a:lstStyle/>
          <a:p>
            <a:pPr/>
            <a:r>
              <a:t>RANDOM</a:t>
            </a:r>
          </a:p>
        </p:txBody>
      </p:sp>
      <p:grpSp>
        <p:nvGrpSpPr>
          <p:cNvPr id="217" name="Group"/>
          <p:cNvGrpSpPr/>
          <p:nvPr/>
        </p:nvGrpSpPr>
        <p:grpSpPr>
          <a:xfrm>
            <a:off x="4833936" y="7744617"/>
            <a:ext cx="14716129" cy="3764198"/>
            <a:chOff x="0" y="0"/>
            <a:chExt cx="14716128" cy="3764196"/>
          </a:xfrm>
        </p:grpSpPr>
        <p:pic>
          <p:nvPicPr>
            <p:cNvPr id="214" name="bargoldy.png" descr="bargoldy.png"/>
            <p:cNvPicPr>
              <a:picLocks noChangeAspect="1"/>
            </p:cNvPicPr>
            <p:nvPr/>
          </p:nvPicPr>
          <p:blipFill>
            <a:blip r:embed="rId2">
              <a:extLst/>
            </a:blip>
            <a:stretch>
              <a:fillRect/>
            </a:stretch>
          </p:blipFill>
          <p:spPr>
            <a:xfrm>
              <a:off x="10968965" y="-1"/>
              <a:ext cx="3747164" cy="3764198"/>
            </a:xfrm>
            <a:prstGeom prst="rect">
              <a:avLst/>
            </a:prstGeom>
            <a:ln w="12700" cap="flat">
              <a:noFill/>
              <a:miter lim="400000"/>
            </a:ln>
            <a:effectLst/>
          </p:spPr>
        </p:pic>
        <p:pic>
          <p:nvPicPr>
            <p:cNvPr id="215" name="cafegoldy.png" descr="cafegoldy.png"/>
            <p:cNvPicPr>
              <a:picLocks noChangeAspect="1"/>
            </p:cNvPicPr>
            <p:nvPr/>
          </p:nvPicPr>
          <p:blipFill>
            <a:blip r:embed="rId3">
              <a:extLst/>
            </a:blip>
            <a:stretch>
              <a:fillRect/>
            </a:stretch>
          </p:blipFill>
          <p:spPr>
            <a:xfrm>
              <a:off x="5484482" y="-1"/>
              <a:ext cx="3747165" cy="3764198"/>
            </a:xfrm>
            <a:prstGeom prst="rect">
              <a:avLst/>
            </a:prstGeom>
            <a:ln w="12700" cap="flat">
              <a:noFill/>
              <a:miter lim="400000"/>
            </a:ln>
            <a:effectLst/>
          </p:spPr>
        </p:pic>
        <p:pic>
          <p:nvPicPr>
            <p:cNvPr id="216" name="resgoldy.png" descr="resgoldy.png"/>
            <p:cNvPicPr>
              <a:picLocks noChangeAspect="1"/>
            </p:cNvPicPr>
            <p:nvPr/>
          </p:nvPicPr>
          <p:blipFill>
            <a:blip r:embed="rId4">
              <a:extLst/>
            </a:blip>
            <a:stretch>
              <a:fillRect/>
            </a:stretch>
          </p:blipFill>
          <p:spPr>
            <a:xfrm>
              <a:off x="0" y="-1"/>
              <a:ext cx="3747163" cy="376419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p:cNvSpPr txBox="1"/>
          <p:nvPr>
            <p:ph type="title"/>
          </p:nvPr>
        </p:nvSpPr>
        <p:spPr>
          <a:xfrm>
            <a:off x="4387453" y="1576386"/>
            <a:ext cx="15609094" cy="3036098"/>
          </a:xfrm>
          <a:prstGeom prst="rect">
            <a:avLst/>
          </a:prstGeom>
        </p:spPr>
        <p:txBody>
          <a:bodyPr/>
          <a:lstStyle/>
          <a:p>
            <a:pPr/>
          </a:p>
        </p:txBody>
      </p:sp>
      <p:sp>
        <p:nvSpPr>
          <p:cNvPr id="220" name="Body"/>
          <p:cNvSpPr txBox="1"/>
          <p:nvPr>
            <p:ph type="body" idx="1"/>
          </p:nvPr>
        </p:nvSpPr>
        <p:spPr>
          <a:xfrm>
            <a:off x="4387453" y="3643312"/>
            <a:ext cx="15609094" cy="8840394"/>
          </a:xfrm>
          <a:prstGeom prst="rect">
            <a:avLst/>
          </a:prstGeom>
        </p:spPr>
        <p:txBody>
          <a:bodyPr/>
          <a:lstStyle/>
          <a:p>
            <a:pPr/>
          </a:p>
        </p:txBody>
      </p:sp>
      <p:pic>
        <p:nvPicPr>
          <p:cNvPr id="221" name="random.mp4" descr="random.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350" y="61290"/>
            <a:ext cx="24396700" cy="1359342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733333" fill="hold"/>
                                        <p:tgtEl>
                                          <p:spTgt spid="22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22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itle"/>
          <p:cNvSpPr txBox="1"/>
          <p:nvPr>
            <p:ph type="ctrTitle"/>
          </p:nvPr>
        </p:nvSpPr>
        <p:spPr>
          <a:xfrm>
            <a:off x="4833937" y="2303857"/>
            <a:ext cx="14716127" cy="4643441"/>
          </a:xfrm>
          <a:prstGeom prst="rect">
            <a:avLst/>
          </a:prstGeom>
        </p:spPr>
        <p:txBody>
          <a:bodyPr/>
          <a:lstStyle/>
          <a:p>
            <a:pPr/>
            <a:r>
              <a:t>Responsive</a:t>
            </a:r>
          </a:p>
        </p:txBody>
      </p:sp>
      <p:sp>
        <p:nvSpPr>
          <p:cNvPr id="224" name="Body"/>
          <p:cNvSpPr txBox="1"/>
          <p:nvPr>
            <p:ph type="subTitle" sz="quarter" idx="1"/>
          </p:nvPr>
        </p:nvSpPr>
        <p:spPr>
          <a:xfrm>
            <a:off x="4833937" y="7072310"/>
            <a:ext cx="14716127" cy="1589487"/>
          </a:xfrm>
          <a:prstGeom prst="rect">
            <a:avLst/>
          </a:prstGeom>
        </p:spPr>
        <p:txBody>
          <a:bodyPr/>
          <a:lstStyle/>
          <a:p>
            <a:pPr/>
          </a:p>
        </p:txBody>
      </p:sp>
      <p:pic>
        <p:nvPicPr>
          <p:cNvPr id="225" name="dribbble-mockup-shot.jpg" descr="dribbble-mockup-shot.jpg"/>
          <p:cNvPicPr>
            <a:picLocks noChangeAspect="1"/>
          </p:cNvPicPr>
          <p:nvPr/>
        </p:nvPicPr>
        <p:blipFill>
          <a:blip r:embed="rId2">
            <a:extLst/>
          </a:blip>
          <a:stretch>
            <a:fillRect/>
          </a:stretch>
        </p:blipFill>
        <p:spPr>
          <a:xfrm>
            <a:off x="-2" y="-344928"/>
            <a:ext cx="24384003" cy="1440585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itle"/>
          <p:cNvSpPr txBox="1"/>
          <p:nvPr>
            <p:ph type="ctrTitle"/>
          </p:nvPr>
        </p:nvSpPr>
        <p:spPr>
          <a:xfrm>
            <a:off x="4833937" y="2303857"/>
            <a:ext cx="14716127" cy="4643441"/>
          </a:xfrm>
          <a:prstGeom prst="rect">
            <a:avLst/>
          </a:prstGeom>
        </p:spPr>
        <p:txBody>
          <a:bodyPr/>
          <a:lstStyle/>
          <a:p>
            <a:pPr/>
            <a:r>
              <a:t>Responsive</a:t>
            </a:r>
          </a:p>
        </p:txBody>
      </p:sp>
      <p:sp>
        <p:nvSpPr>
          <p:cNvPr id="228" name="Body"/>
          <p:cNvSpPr txBox="1"/>
          <p:nvPr>
            <p:ph type="subTitle" sz="quarter" idx="1"/>
          </p:nvPr>
        </p:nvSpPr>
        <p:spPr>
          <a:xfrm>
            <a:off x="4833937" y="7072310"/>
            <a:ext cx="14716127" cy="1589487"/>
          </a:xfrm>
          <a:prstGeom prst="rect">
            <a:avLst/>
          </a:prstGeom>
        </p:spPr>
        <p:txBody>
          <a:bodyPr/>
          <a:lstStyle/>
          <a:p>
            <a:pPr/>
          </a:p>
        </p:txBody>
      </p:sp>
      <p:pic>
        <p:nvPicPr>
          <p:cNvPr id="229" name="Minimalist-Showcase-Project-Presentation.png" descr="Minimalist-Showcase-Project-Presentation.png"/>
          <p:cNvPicPr>
            <a:picLocks noChangeAspect="1"/>
          </p:cNvPicPr>
          <p:nvPr/>
        </p:nvPicPr>
        <p:blipFill>
          <a:blip r:embed="rId2">
            <a:extLst/>
          </a:blip>
          <a:stretch>
            <a:fillRect/>
          </a:stretch>
        </p:blipFill>
        <p:spPr>
          <a:xfrm>
            <a:off x="-132922" y="-1298198"/>
            <a:ext cx="24649845" cy="1631239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itle"/>
          <p:cNvSpPr txBox="1"/>
          <p:nvPr>
            <p:ph type="ctrTitle"/>
          </p:nvPr>
        </p:nvSpPr>
        <p:spPr>
          <a:xfrm>
            <a:off x="4833937" y="2303857"/>
            <a:ext cx="14716129" cy="4643441"/>
          </a:xfrm>
          <a:prstGeom prst="rect">
            <a:avLst/>
          </a:prstGeom>
        </p:spPr>
        <p:txBody>
          <a:bodyPr/>
          <a:lstStyle/>
          <a:p>
            <a:pPr/>
          </a:p>
        </p:txBody>
      </p:sp>
      <p:sp>
        <p:nvSpPr>
          <p:cNvPr id="232" name="Body"/>
          <p:cNvSpPr txBox="1"/>
          <p:nvPr>
            <p:ph type="subTitle" sz="quarter" idx="1"/>
          </p:nvPr>
        </p:nvSpPr>
        <p:spPr>
          <a:xfrm>
            <a:off x="4833937" y="7072310"/>
            <a:ext cx="14716129" cy="1589487"/>
          </a:xfrm>
          <a:prstGeom prst="rect">
            <a:avLst/>
          </a:prstGeom>
        </p:spPr>
        <p:txBody>
          <a:bodyPr/>
          <a:lstStyle/>
          <a:p>
            <a:pPr/>
          </a:p>
        </p:txBody>
      </p:sp>
      <p:pic>
        <p:nvPicPr>
          <p:cNvPr id="233" name="bg1.jpg" descr="bg1.jpg"/>
          <p:cNvPicPr>
            <a:picLocks noChangeAspect="1"/>
          </p:cNvPicPr>
          <p:nvPr/>
        </p:nvPicPr>
        <p:blipFill>
          <a:blip r:embed="rId2">
            <a:extLst/>
          </a:blip>
          <a:stretch>
            <a:fillRect/>
          </a:stretch>
        </p:blipFill>
        <p:spPr>
          <a:xfrm>
            <a:off x="0" y="-458392"/>
            <a:ext cx="24384000" cy="14632783"/>
          </a:xfrm>
          <a:prstGeom prst="rect">
            <a:avLst/>
          </a:prstGeom>
          <a:ln w="12700">
            <a:miter lim="400000"/>
          </a:ln>
        </p:spPr>
      </p:pic>
      <p:pic>
        <p:nvPicPr>
          <p:cNvPr id="234" name="LogoLLgoldig.png" descr="LogoLLgoldig.png"/>
          <p:cNvPicPr>
            <a:picLocks noChangeAspect="1"/>
          </p:cNvPicPr>
          <p:nvPr/>
        </p:nvPicPr>
        <p:blipFill>
          <a:blip r:embed="rId3">
            <a:extLst/>
          </a:blip>
          <a:stretch>
            <a:fillRect/>
          </a:stretch>
        </p:blipFill>
        <p:spPr>
          <a:xfrm>
            <a:off x="8385905" y="3489461"/>
            <a:ext cx="7612190" cy="761218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itle"/>
          <p:cNvSpPr txBox="1"/>
          <p:nvPr>
            <p:ph type="ctrTitle"/>
          </p:nvPr>
        </p:nvSpPr>
        <p:spPr>
          <a:xfrm>
            <a:off x="4833937" y="2303857"/>
            <a:ext cx="14716129" cy="4643441"/>
          </a:xfrm>
          <a:prstGeom prst="rect">
            <a:avLst/>
          </a:prstGeom>
        </p:spPr>
        <p:txBody>
          <a:bodyPr/>
          <a:lstStyle/>
          <a:p>
            <a:pPr/>
          </a:p>
        </p:txBody>
      </p:sp>
      <p:sp>
        <p:nvSpPr>
          <p:cNvPr id="149" name="Body"/>
          <p:cNvSpPr txBox="1"/>
          <p:nvPr>
            <p:ph type="subTitle" sz="quarter" idx="1"/>
          </p:nvPr>
        </p:nvSpPr>
        <p:spPr>
          <a:xfrm>
            <a:off x="4833937" y="7072310"/>
            <a:ext cx="14716129" cy="1589487"/>
          </a:xfrm>
          <a:prstGeom prst="rect">
            <a:avLst/>
          </a:prstGeom>
        </p:spPr>
        <p:txBody>
          <a:bodyPr/>
          <a:lstStyle/>
          <a:p>
            <a:pPr/>
          </a:p>
        </p:txBody>
      </p:sp>
      <p:pic>
        <p:nvPicPr>
          <p:cNvPr id="150" name="VersionFertigMp4.mp4" descr="VersionFertigMp4.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8133333" fill="hold"/>
                                        <p:tgtEl>
                                          <p:spTgt spid="15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itle"/>
          <p:cNvSpPr txBox="1"/>
          <p:nvPr>
            <p:ph type="ctrTitle"/>
          </p:nvPr>
        </p:nvSpPr>
        <p:spPr>
          <a:xfrm>
            <a:off x="4833937" y="2303857"/>
            <a:ext cx="14716129" cy="4643441"/>
          </a:xfrm>
          <a:prstGeom prst="rect">
            <a:avLst/>
          </a:prstGeom>
        </p:spPr>
        <p:txBody>
          <a:bodyPr/>
          <a:lstStyle/>
          <a:p>
            <a:pPr/>
            <a:r>
              <a:t> </a:t>
            </a:r>
          </a:p>
        </p:txBody>
      </p:sp>
      <p:sp>
        <p:nvSpPr>
          <p:cNvPr id="153" name="Body"/>
          <p:cNvSpPr txBox="1"/>
          <p:nvPr>
            <p:ph type="subTitle" sz="quarter" idx="1"/>
          </p:nvPr>
        </p:nvSpPr>
        <p:spPr>
          <a:xfrm>
            <a:off x="4833937" y="7072310"/>
            <a:ext cx="14716129" cy="1589487"/>
          </a:xfrm>
          <a:prstGeom prst="rect">
            <a:avLst/>
          </a:prstGeom>
        </p:spPr>
        <p:txBody>
          <a:bodyPr/>
          <a:lstStyle/>
          <a:p>
            <a:pPr/>
          </a:p>
        </p:txBody>
      </p:sp>
      <p:pic>
        <p:nvPicPr>
          <p:cNvPr id="154" name="bg1.jpg" descr="bg1.jpg"/>
          <p:cNvPicPr>
            <a:picLocks noChangeAspect="1"/>
          </p:cNvPicPr>
          <p:nvPr/>
        </p:nvPicPr>
        <p:blipFill>
          <a:blip r:embed="rId3">
            <a:extLst/>
          </a:blip>
          <a:stretch>
            <a:fillRect/>
          </a:stretch>
        </p:blipFill>
        <p:spPr>
          <a:xfrm>
            <a:off x="0" y="-458392"/>
            <a:ext cx="24384000" cy="14632783"/>
          </a:xfrm>
          <a:prstGeom prst="rect">
            <a:avLst/>
          </a:prstGeom>
          <a:ln w="12700">
            <a:miter lim="400000"/>
          </a:ln>
        </p:spPr>
      </p:pic>
      <p:pic>
        <p:nvPicPr>
          <p:cNvPr id="155" name="LogoLLgoldig.png" descr="LogoLLgoldig.png"/>
          <p:cNvPicPr>
            <a:picLocks noChangeAspect="1"/>
          </p:cNvPicPr>
          <p:nvPr/>
        </p:nvPicPr>
        <p:blipFill>
          <a:blip r:embed="rId4">
            <a:extLst/>
          </a:blip>
          <a:stretch>
            <a:fillRect/>
          </a:stretch>
        </p:blipFill>
        <p:spPr>
          <a:xfrm>
            <a:off x="8385905" y="3489461"/>
            <a:ext cx="7612190" cy="761218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 name="Datenbank.png" descr="Datenbank.png"/>
          <p:cNvPicPr>
            <a:picLocks noChangeAspect="1"/>
          </p:cNvPicPr>
          <p:nvPr/>
        </p:nvPicPr>
        <p:blipFill>
          <a:blip r:embed="rId3">
            <a:extLst/>
          </a:blip>
          <a:stretch>
            <a:fillRect/>
          </a:stretch>
        </p:blipFill>
        <p:spPr>
          <a:xfrm>
            <a:off x="552939" y="366796"/>
            <a:ext cx="23278122" cy="1298240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3" name="Title"/>
          <p:cNvSpPr txBox="1"/>
          <p:nvPr>
            <p:ph type="title"/>
          </p:nvPr>
        </p:nvSpPr>
        <p:spPr>
          <a:xfrm>
            <a:off x="4387453" y="1576386"/>
            <a:ext cx="15609094" cy="3036098"/>
          </a:xfrm>
          <a:prstGeom prst="rect">
            <a:avLst/>
          </a:prstGeom>
        </p:spPr>
        <p:txBody>
          <a:bodyPr/>
          <a:lstStyle/>
          <a:p>
            <a:pPr/>
          </a:p>
        </p:txBody>
      </p:sp>
      <p:sp>
        <p:nvSpPr>
          <p:cNvPr id="164" name="Body"/>
          <p:cNvSpPr txBox="1"/>
          <p:nvPr>
            <p:ph type="body" idx="1"/>
          </p:nvPr>
        </p:nvSpPr>
        <p:spPr>
          <a:xfrm>
            <a:off x="4387453" y="3643312"/>
            <a:ext cx="15609094" cy="8840394"/>
          </a:xfrm>
          <a:prstGeom prst="rect">
            <a:avLst/>
          </a:prstGeom>
        </p:spPr>
        <p:txBody>
          <a:bodyPr/>
          <a:lstStyle/>
          <a:p>
            <a:pPr/>
          </a:p>
        </p:txBody>
      </p:sp>
      <p:grpSp>
        <p:nvGrpSpPr>
          <p:cNvPr id="167" name="Group"/>
          <p:cNvGrpSpPr/>
          <p:nvPr/>
        </p:nvGrpSpPr>
        <p:grpSpPr>
          <a:xfrm>
            <a:off x="3761843" y="4551742"/>
            <a:ext cx="16860317" cy="4612515"/>
            <a:chOff x="0" y="-1"/>
            <a:chExt cx="16860316" cy="4612514"/>
          </a:xfrm>
        </p:grpSpPr>
        <p:sp>
          <p:nvSpPr>
            <p:cNvPr id="165" name="Rectangle"/>
            <p:cNvSpPr/>
            <p:nvPr/>
          </p:nvSpPr>
          <p:spPr>
            <a:xfrm>
              <a:off x="0" y="-2"/>
              <a:ext cx="16860317" cy="4612516"/>
            </a:xfrm>
            <a:prstGeom prst="rect">
              <a:avLst/>
            </a:prstGeom>
            <a:solidFill>
              <a:srgbClr val="FFFFFF"/>
            </a:solidFill>
            <a:ln w="12700" cap="flat">
              <a:noFill/>
              <a:miter lim="400000"/>
            </a:ln>
            <a:effectLst/>
          </p:spPr>
          <p:txBody>
            <a:bodyPr wrap="square" lIns="71435" tIns="71435" rIns="71435" bIns="71435" numCol="1" anchor="ctr">
              <a:noAutofit/>
            </a:bodyPr>
            <a:lstStyle/>
            <a:p>
              <a:pPr>
                <a:defRPr sz="3000">
                  <a:solidFill>
                    <a:srgbClr val="FFFFFF"/>
                  </a:solidFill>
                  <a:latin typeface="Helvetica Neue Medium"/>
                  <a:ea typeface="Helvetica Neue Medium"/>
                  <a:cs typeface="Helvetica Neue Medium"/>
                  <a:sym typeface="Helvetica Neue Medium"/>
                </a:defRPr>
              </a:pPr>
            </a:p>
          </p:txBody>
        </p:sp>
        <p:pic>
          <p:nvPicPr>
            <p:cNvPr id="166" name="Image" descr="Image"/>
            <p:cNvPicPr>
              <a:picLocks noChangeAspect="1"/>
            </p:cNvPicPr>
            <p:nvPr/>
          </p:nvPicPr>
          <p:blipFill>
            <a:blip r:embed="rId3">
              <a:extLst/>
            </a:blip>
            <a:stretch>
              <a:fillRect/>
            </a:stretch>
          </p:blipFill>
          <p:spPr>
            <a:xfrm>
              <a:off x="86290" y="90957"/>
              <a:ext cx="16687736" cy="443059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1" name="Title 1"/>
          <p:cNvSpPr txBox="1"/>
          <p:nvPr>
            <p:ph type="title"/>
          </p:nvPr>
        </p:nvSpPr>
        <p:spPr>
          <a:xfrm>
            <a:off x="4387453" y="1576386"/>
            <a:ext cx="15609094" cy="3036097"/>
          </a:xfrm>
          <a:prstGeom prst="rect">
            <a:avLst/>
          </a:prstGeom>
        </p:spPr>
        <p:txBody>
          <a:bodyPr/>
          <a:lstStyle/>
          <a:p>
            <a:pPr/>
            <a:r>
              <a:t> </a:t>
            </a:r>
          </a:p>
        </p:txBody>
      </p:sp>
      <p:sp>
        <p:nvSpPr>
          <p:cNvPr id="172" name="Text Placeholder 2"/>
          <p:cNvSpPr txBox="1"/>
          <p:nvPr>
            <p:ph type="body" idx="1"/>
          </p:nvPr>
        </p:nvSpPr>
        <p:spPr>
          <a:xfrm>
            <a:off x="4387453" y="3643312"/>
            <a:ext cx="15609094" cy="8840394"/>
          </a:xfrm>
          <a:prstGeom prst="rect">
            <a:avLst/>
          </a:prstGeom>
        </p:spPr>
        <p:txBody>
          <a:bodyPr/>
          <a:lstStyle/>
          <a:p>
            <a:pPr/>
          </a:p>
        </p:txBody>
      </p:sp>
      <p:pic>
        <p:nvPicPr>
          <p:cNvPr id="173" name="Picture 3" descr="Picture 3"/>
          <p:cNvPicPr>
            <a:picLocks noChangeAspect="1"/>
          </p:cNvPicPr>
          <p:nvPr/>
        </p:nvPicPr>
        <p:blipFill>
          <a:blip r:embed="rId3">
            <a:extLst/>
          </a:blip>
          <a:stretch>
            <a:fillRect/>
          </a:stretch>
        </p:blipFill>
        <p:spPr>
          <a:xfrm>
            <a:off x="2604473" y="3643312"/>
            <a:ext cx="19175055" cy="725328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7" name="Title"/>
          <p:cNvSpPr txBox="1"/>
          <p:nvPr>
            <p:ph type="ctrTitle"/>
          </p:nvPr>
        </p:nvSpPr>
        <p:spPr>
          <a:xfrm>
            <a:off x="4833937" y="2303857"/>
            <a:ext cx="14716129" cy="4643441"/>
          </a:xfrm>
          <a:prstGeom prst="rect">
            <a:avLst/>
          </a:prstGeom>
        </p:spPr>
        <p:txBody>
          <a:bodyPr/>
          <a:lstStyle/>
          <a:p>
            <a:pPr/>
            <a:r>
              <a:t> </a:t>
            </a:r>
          </a:p>
        </p:txBody>
      </p:sp>
      <p:sp>
        <p:nvSpPr>
          <p:cNvPr id="178" name="Body"/>
          <p:cNvSpPr txBox="1"/>
          <p:nvPr>
            <p:ph type="subTitle" sz="quarter" idx="1"/>
          </p:nvPr>
        </p:nvSpPr>
        <p:spPr>
          <a:xfrm>
            <a:off x="4833937" y="7072310"/>
            <a:ext cx="14716129" cy="1589487"/>
          </a:xfrm>
          <a:prstGeom prst="rect">
            <a:avLst/>
          </a:prstGeom>
        </p:spPr>
        <p:txBody>
          <a:bodyPr/>
          <a:lstStyle/>
          <a:p>
            <a:pPr/>
          </a:p>
        </p:txBody>
      </p:sp>
      <p:pic>
        <p:nvPicPr>
          <p:cNvPr id="179" name="Image" descr="Image"/>
          <p:cNvPicPr>
            <a:picLocks noChangeAspect="1"/>
          </p:cNvPicPr>
          <p:nvPr/>
        </p:nvPicPr>
        <p:blipFill>
          <a:blip r:embed="rId2">
            <a:extLst/>
          </a:blip>
          <a:stretch>
            <a:fillRect/>
          </a:stretch>
        </p:blipFill>
        <p:spPr>
          <a:xfrm>
            <a:off x="5689600" y="1955800"/>
            <a:ext cx="13004800" cy="10922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1" name="Title"/>
          <p:cNvSpPr txBox="1"/>
          <p:nvPr>
            <p:ph type="ctrTitle"/>
          </p:nvPr>
        </p:nvSpPr>
        <p:spPr>
          <a:xfrm>
            <a:off x="4833937" y="2303857"/>
            <a:ext cx="14716129" cy="4643441"/>
          </a:xfrm>
          <a:prstGeom prst="rect">
            <a:avLst/>
          </a:prstGeom>
        </p:spPr>
        <p:txBody>
          <a:bodyPr/>
          <a:lstStyle/>
          <a:p>
            <a:pPr/>
          </a:p>
        </p:txBody>
      </p:sp>
      <p:sp>
        <p:nvSpPr>
          <p:cNvPr id="182" name="Body"/>
          <p:cNvSpPr txBox="1"/>
          <p:nvPr>
            <p:ph type="subTitle" sz="quarter" idx="1"/>
          </p:nvPr>
        </p:nvSpPr>
        <p:spPr>
          <a:xfrm>
            <a:off x="4833937" y="7072310"/>
            <a:ext cx="14716129" cy="1589487"/>
          </a:xfrm>
          <a:prstGeom prst="rect">
            <a:avLst/>
          </a:prstGeom>
        </p:spPr>
        <p:txBody>
          <a:bodyPr/>
          <a:lstStyle/>
          <a:p>
            <a:pPr/>
          </a:p>
        </p:txBody>
      </p:sp>
      <p:grpSp>
        <p:nvGrpSpPr>
          <p:cNvPr id="188" name="Group"/>
          <p:cNvGrpSpPr/>
          <p:nvPr/>
        </p:nvGrpSpPr>
        <p:grpSpPr>
          <a:xfrm>
            <a:off x="285894" y="138859"/>
            <a:ext cx="25971214" cy="11845591"/>
            <a:chOff x="0" y="0"/>
            <a:chExt cx="25971213" cy="11845590"/>
          </a:xfrm>
        </p:grpSpPr>
        <p:grpSp>
          <p:nvGrpSpPr>
            <p:cNvPr id="186" name="Group"/>
            <p:cNvGrpSpPr/>
            <p:nvPr/>
          </p:nvGrpSpPr>
          <p:grpSpPr>
            <a:xfrm>
              <a:off x="-1" y="-1"/>
              <a:ext cx="25971214" cy="11845591"/>
              <a:chOff x="0" y="0"/>
              <a:chExt cx="25971213" cy="11845590"/>
            </a:xfrm>
          </p:grpSpPr>
          <p:pic>
            <p:nvPicPr>
              <p:cNvPr id="183" name="Image" descr="Image"/>
              <p:cNvPicPr>
                <a:picLocks noChangeAspect="1"/>
              </p:cNvPicPr>
              <p:nvPr/>
            </p:nvPicPr>
            <p:blipFill>
              <a:blip r:embed="rId2">
                <a:extLst/>
              </a:blip>
              <a:stretch>
                <a:fillRect/>
              </a:stretch>
            </p:blipFill>
            <p:spPr>
              <a:xfrm>
                <a:off x="677132" y="0"/>
                <a:ext cx="23504637" cy="11845591"/>
              </a:xfrm>
              <a:prstGeom prst="rect">
                <a:avLst/>
              </a:prstGeom>
              <a:ln w="12700" cap="flat">
                <a:noFill/>
                <a:miter lim="400000"/>
              </a:ln>
              <a:effectLst/>
            </p:spPr>
          </p:pic>
          <p:sp>
            <p:nvSpPr>
              <p:cNvPr id="184" name="Shape"/>
              <p:cNvSpPr/>
              <p:nvPr/>
            </p:nvSpPr>
            <p:spPr>
              <a:xfrm>
                <a:off x="15264813" y="2150095"/>
                <a:ext cx="10706400" cy="77260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3656"/>
                    </a:lnTo>
                    <a:lnTo>
                      <a:pt x="7317" y="13656"/>
                    </a:lnTo>
                    <a:lnTo>
                      <a:pt x="7317" y="21600"/>
                    </a:lnTo>
                    <a:lnTo>
                      <a:pt x="21600" y="21600"/>
                    </a:lnTo>
                    <a:lnTo>
                      <a:pt x="21600" y="11082"/>
                    </a:lnTo>
                    <a:lnTo>
                      <a:pt x="20325" y="11082"/>
                    </a:lnTo>
                    <a:lnTo>
                      <a:pt x="20325" y="0"/>
                    </a:lnTo>
                    <a:lnTo>
                      <a:pt x="0" y="0"/>
                    </a:lnTo>
                    <a:close/>
                  </a:path>
                </a:pathLst>
              </a:custGeom>
              <a:solidFill>
                <a:srgbClr val="FFFFFF"/>
              </a:solidFill>
              <a:ln w="12700" cap="flat">
                <a:noFill/>
                <a:miter lim="400000"/>
              </a:ln>
              <a:effectLst/>
            </p:spPr>
            <p:txBody>
              <a:bodyPr wrap="square" lIns="71435" tIns="71435" rIns="71435" bIns="71435" numCol="1" anchor="ctr">
                <a:noAutofit/>
              </a:bodyPr>
              <a:lstStyle/>
              <a:p>
                <a:pPr>
                  <a:defRPr>
                    <a:solidFill>
                      <a:srgbClr val="FF0000"/>
                    </a:solidFill>
                    <a:latin typeface="Helvetica Neue Medium"/>
                    <a:ea typeface="Helvetica Neue Medium"/>
                    <a:cs typeface="Helvetica Neue Medium"/>
                    <a:sym typeface="Helvetica Neue Medium"/>
                  </a:defRPr>
                </a:pPr>
              </a:p>
            </p:txBody>
          </p:sp>
          <p:sp>
            <p:nvSpPr>
              <p:cNvPr id="185" name="Shape"/>
              <p:cNvSpPr/>
              <p:nvPr/>
            </p:nvSpPr>
            <p:spPr>
              <a:xfrm>
                <a:off x="-1" y="2712210"/>
                <a:ext cx="6011621" cy="6356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7819" y="21600"/>
                    </a:lnTo>
                    <a:lnTo>
                      <a:pt x="17819" y="11789"/>
                    </a:lnTo>
                    <a:lnTo>
                      <a:pt x="21600" y="11789"/>
                    </a:lnTo>
                    <a:lnTo>
                      <a:pt x="21600" y="0"/>
                    </a:lnTo>
                    <a:lnTo>
                      <a:pt x="0" y="0"/>
                    </a:lnTo>
                    <a:close/>
                  </a:path>
                </a:pathLst>
              </a:custGeom>
              <a:solidFill>
                <a:srgbClr val="FFFFFF"/>
              </a:solidFill>
              <a:ln w="12700" cap="flat">
                <a:noFill/>
                <a:miter lim="400000"/>
              </a:ln>
              <a:effectLst/>
            </p:spPr>
            <p:txBody>
              <a:bodyPr wrap="square" lIns="71435" tIns="71435" rIns="71435" bIns="71435" numCol="1" anchor="ctr">
                <a:noAutofit/>
              </a:bodyPr>
              <a:lstStyle/>
              <a:p>
                <a:pPr>
                  <a:defRPr>
                    <a:solidFill>
                      <a:srgbClr val="FF0000"/>
                    </a:solidFill>
                    <a:latin typeface="Helvetica Neue Medium"/>
                    <a:ea typeface="Helvetica Neue Medium"/>
                    <a:cs typeface="Helvetica Neue Medium"/>
                    <a:sym typeface="Helvetica Neue Medium"/>
                  </a:defRPr>
                </a:pPr>
              </a:p>
            </p:txBody>
          </p:sp>
        </p:grpSp>
        <p:sp>
          <p:nvSpPr>
            <p:cNvPr id="187" name="Rectangle"/>
            <p:cNvSpPr/>
            <p:nvPr/>
          </p:nvSpPr>
          <p:spPr>
            <a:xfrm>
              <a:off x="16770204" y="7747840"/>
              <a:ext cx="1270002" cy="3476131"/>
            </a:xfrm>
            <a:prstGeom prst="rect">
              <a:avLst/>
            </a:prstGeom>
            <a:solidFill>
              <a:srgbClr val="FFFFFF"/>
            </a:solidFill>
            <a:ln w="12700" cap="flat">
              <a:noFill/>
              <a:miter lim="400000"/>
            </a:ln>
            <a:effectLst/>
          </p:spPr>
          <p:txBody>
            <a:bodyPr wrap="square" lIns="71435" tIns="71435" rIns="71435" bIns="71435" numCol="1" anchor="ctr">
              <a:noAutofit/>
            </a:bodyPr>
            <a:lstStyle/>
            <a:p>
              <a:pPr>
                <a:defRPr>
                  <a:solidFill>
                    <a:srgbClr val="FF0000"/>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itle"/>
          <p:cNvSpPr txBox="1"/>
          <p:nvPr>
            <p:ph type="title"/>
          </p:nvPr>
        </p:nvSpPr>
        <p:spPr>
          <a:xfrm>
            <a:off x="4833937" y="2049857"/>
            <a:ext cx="14716127" cy="4643441"/>
          </a:xfrm>
          <a:prstGeom prst="rect">
            <a:avLst/>
          </a:prstGeom>
        </p:spPr>
        <p:txBody>
          <a:bodyPr/>
          <a:lstStyle/>
          <a:p>
            <a:pPr/>
            <a:r>
              <a:t>ICON SEARCH</a:t>
            </a:r>
          </a:p>
        </p:txBody>
      </p:sp>
      <p:grpSp>
        <p:nvGrpSpPr>
          <p:cNvPr id="194" name="Group"/>
          <p:cNvGrpSpPr/>
          <p:nvPr/>
        </p:nvGrpSpPr>
        <p:grpSpPr>
          <a:xfrm>
            <a:off x="4833936" y="7744617"/>
            <a:ext cx="14716129" cy="3764198"/>
            <a:chOff x="0" y="0"/>
            <a:chExt cx="14716128" cy="3764196"/>
          </a:xfrm>
        </p:grpSpPr>
        <p:pic>
          <p:nvPicPr>
            <p:cNvPr id="191" name="bargoldy.png" descr="bargoldy.png"/>
            <p:cNvPicPr>
              <a:picLocks noChangeAspect="1"/>
            </p:cNvPicPr>
            <p:nvPr/>
          </p:nvPicPr>
          <p:blipFill>
            <a:blip r:embed="rId2">
              <a:extLst/>
            </a:blip>
            <a:stretch>
              <a:fillRect/>
            </a:stretch>
          </p:blipFill>
          <p:spPr>
            <a:xfrm>
              <a:off x="10968965" y="-1"/>
              <a:ext cx="3747164" cy="3764198"/>
            </a:xfrm>
            <a:prstGeom prst="rect">
              <a:avLst/>
            </a:prstGeom>
            <a:ln w="12700" cap="flat">
              <a:noFill/>
              <a:miter lim="400000"/>
            </a:ln>
            <a:effectLst/>
          </p:spPr>
        </p:pic>
        <p:pic>
          <p:nvPicPr>
            <p:cNvPr id="192" name="cafegoldy.png" descr="cafegoldy.png"/>
            <p:cNvPicPr>
              <a:picLocks noChangeAspect="1"/>
            </p:cNvPicPr>
            <p:nvPr/>
          </p:nvPicPr>
          <p:blipFill>
            <a:blip r:embed="rId3">
              <a:extLst/>
            </a:blip>
            <a:stretch>
              <a:fillRect/>
            </a:stretch>
          </p:blipFill>
          <p:spPr>
            <a:xfrm>
              <a:off x="5484482" y="-1"/>
              <a:ext cx="3747165" cy="3764198"/>
            </a:xfrm>
            <a:prstGeom prst="rect">
              <a:avLst/>
            </a:prstGeom>
            <a:ln w="12700" cap="flat">
              <a:noFill/>
              <a:miter lim="400000"/>
            </a:ln>
            <a:effectLst/>
          </p:spPr>
        </p:pic>
        <p:pic>
          <p:nvPicPr>
            <p:cNvPr id="193" name="resgoldy.png" descr="resgoldy.png"/>
            <p:cNvPicPr>
              <a:picLocks noChangeAspect="1"/>
            </p:cNvPicPr>
            <p:nvPr/>
          </p:nvPicPr>
          <p:blipFill>
            <a:blip r:embed="rId4">
              <a:extLst/>
            </a:blip>
            <a:stretch>
              <a:fillRect/>
            </a:stretch>
          </p:blipFill>
          <p:spPr>
            <a:xfrm>
              <a:off x="0" y="-1"/>
              <a:ext cx="3747163" cy="376419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91214"/>
      </a:dk1>
      <a:lt1>
        <a:srgbClr val="FFFFFF"/>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91214"/>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